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1.xml" ContentType="application/vnd.openxmlformats-officedocument.presentationml.comment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08" r:id="rId2"/>
    <p:sldMasterId id="2147485651" r:id="rId3"/>
    <p:sldMasterId id="2147487502" r:id="rId4"/>
    <p:sldMasterId id="2147490570" r:id="rId5"/>
  </p:sldMasterIdLst>
  <p:notesMasterIdLst>
    <p:notesMasterId r:id="rId45"/>
  </p:notesMasterIdLst>
  <p:handoutMasterIdLst>
    <p:handoutMasterId r:id="rId46"/>
  </p:handoutMasterIdLst>
  <p:sldIdLst>
    <p:sldId id="461" r:id="rId6"/>
    <p:sldId id="542" r:id="rId7"/>
    <p:sldId id="620" r:id="rId8"/>
    <p:sldId id="628" r:id="rId9"/>
    <p:sldId id="623" r:id="rId10"/>
    <p:sldId id="543" r:id="rId11"/>
    <p:sldId id="546" r:id="rId12"/>
    <p:sldId id="548" r:id="rId13"/>
    <p:sldId id="554" r:id="rId14"/>
    <p:sldId id="627" r:id="rId15"/>
    <p:sldId id="572" r:id="rId16"/>
    <p:sldId id="629" r:id="rId17"/>
    <p:sldId id="630" r:id="rId18"/>
    <p:sldId id="631" r:id="rId19"/>
    <p:sldId id="632" r:id="rId20"/>
    <p:sldId id="633" r:id="rId21"/>
    <p:sldId id="637" r:id="rId22"/>
    <p:sldId id="642" r:id="rId23"/>
    <p:sldId id="635" r:id="rId24"/>
    <p:sldId id="636" r:id="rId25"/>
    <p:sldId id="638" r:id="rId26"/>
    <p:sldId id="639" r:id="rId27"/>
    <p:sldId id="640" r:id="rId28"/>
    <p:sldId id="641" r:id="rId29"/>
    <p:sldId id="611" r:id="rId30"/>
    <p:sldId id="617" r:id="rId31"/>
    <p:sldId id="608" r:id="rId32"/>
    <p:sldId id="644" r:id="rId33"/>
    <p:sldId id="645" r:id="rId34"/>
    <p:sldId id="646" r:id="rId35"/>
    <p:sldId id="647" r:id="rId36"/>
    <p:sldId id="618" r:id="rId37"/>
    <p:sldId id="610" r:id="rId38"/>
    <p:sldId id="616" r:id="rId39"/>
    <p:sldId id="578" r:id="rId40"/>
    <p:sldId id="580" r:id="rId41"/>
    <p:sldId id="581" r:id="rId42"/>
    <p:sldId id="643" r:id="rId43"/>
    <p:sldId id="625" r:id="rId44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THONG" initials="H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1FD8"/>
    <a:srgbClr val="56469C"/>
    <a:srgbClr val="9E7100"/>
    <a:srgbClr val="F5B5F2"/>
    <a:srgbClr val="F090EB"/>
    <a:srgbClr val="E9E8B6"/>
    <a:srgbClr val="89C1E3"/>
    <a:srgbClr val="3A4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8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2-16T13:37:03.749" idx="8">
    <p:pos x="4546" y="2219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2-16T13:37:03.749" idx="6">
    <p:pos x="8139" y="4486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6DDD45-67EB-4ACB-A441-EFA6472EBF3E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72BBC9-C8AF-4C18-8E4E-3D42A79DB726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b="1" dirty="0" err="1">
              <a:solidFill>
                <a:schemeClr val="tx1"/>
              </a:solidFill>
            </a:rPr>
            <a:t>Đánh</a:t>
          </a:r>
          <a:r>
            <a:rPr lang="en-US" sz="2400" b="1" dirty="0">
              <a:solidFill>
                <a:schemeClr val="tx1"/>
              </a:solidFill>
            </a:rPr>
            <a:t> </a:t>
          </a:r>
          <a:r>
            <a:rPr lang="en-US" sz="2400" b="1" dirty="0" err="1">
              <a:solidFill>
                <a:schemeClr val="tx1"/>
              </a:solidFill>
            </a:rPr>
            <a:t>giá</a:t>
          </a:r>
          <a:r>
            <a:rPr lang="en-US" sz="2400" b="1" dirty="0">
              <a:solidFill>
                <a:schemeClr val="tx1"/>
              </a:solidFill>
            </a:rPr>
            <a:t> </a:t>
          </a:r>
          <a:r>
            <a:rPr lang="en-US" sz="2400" b="1" dirty="0" err="1">
              <a:solidFill>
                <a:schemeClr val="tx1"/>
              </a:solidFill>
            </a:rPr>
            <a:t>chính</a:t>
          </a:r>
          <a:r>
            <a:rPr lang="en-US" sz="2400" b="1" dirty="0">
              <a:solidFill>
                <a:schemeClr val="tx1"/>
              </a:solidFill>
            </a:rPr>
            <a:t> </a:t>
          </a:r>
          <a:r>
            <a:rPr lang="en-US" sz="2400" b="1" dirty="0" err="1">
              <a:solidFill>
                <a:schemeClr val="tx1"/>
              </a:solidFill>
            </a:rPr>
            <a:t>sách</a:t>
          </a:r>
          <a:endParaRPr lang="en-US" sz="2400" b="1" dirty="0">
            <a:solidFill>
              <a:schemeClr val="tx1"/>
            </a:solidFill>
          </a:endParaRPr>
        </a:p>
      </dgm:t>
    </dgm:pt>
    <dgm:pt modelId="{4BBBB32D-48E9-4E7A-887B-70791B6BAD17}" type="parTrans" cxnId="{26D2B3FD-75E8-4DA1-A6B0-DEBEE4AC1644}">
      <dgm:prSet/>
      <dgm:spPr/>
      <dgm:t>
        <a:bodyPr/>
        <a:lstStyle/>
        <a:p>
          <a:endParaRPr lang="en-US"/>
        </a:p>
      </dgm:t>
    </dgm:pt>
    <dgm:pt modelId="{A8C2853B-EE37-4D60-99EE-D258D350FB1B}" type="sibTrans" cxnId="{26D2B3FD-75E8-4DA1-A6B0-DEBEE4AC1644}">
      <dgm:prSet/>
      <dgm:spPr>
        <a:solidFill>
          <a:schemeClr val="accent1">
            <a:lumMod val="60000"/>
            <a:lumOff val="40000"/>
          </a:schemeClr>
        </a:solidFill>
        <a:ln w="3810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27683840-4256-454A-A978-A7F045B097DF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2400" b="1" dirty="0" err="1">
              <a:solidFill>
                <a:schemeClr val="tx1"/>
              </a:solidFill>
            </a:rPr>
            <a:t>Đề</a:t>
          </a:r>
          <a:r>
            <a:rPr lang="en-US" sz="2400" b="1" dirty="0">
              <a:solidFill>
                <a:schemeClr val="tx1"/>
              </a:solidFill>
            </a:rPr>
            <a:t> </a:t>
          </a:r>
          <a:r>
            <a:rPr lang="en-US" sz="2400" b="1" dirty="0" err="1">
              <a:solidFill>
                <a:schemeClr val="tx1"/>
              </a:solidFill>
            </a:rPr>
            <a:t>xuất</a:t>
          </a:r>
          <a:r>
            <a:rPr lang="en-US" sz="2400" b="1" dirty="0">
              <a:solidFill>
                <a:schemeClr val="tx1"/>
              </a:solidFill>
            </a:rPr>
            <a:t>    </a:t>
          </a:r>
          <a:r>
            <a:rPr lang="en-US" sz="2400" b="1" dirty="0" err="1">
              <a:solidFill>
                <a:schemeClr val="tx1"/>
              </a:solidFill>
            </a:rPr>
            <a:t>chính</a:t>
          </a:r>
          <a:r>
            <a:rPr lang="en-US" sz="2400" b="1" dirty="0">
              <a:solidFill>
                <a:schemeClr val="tx1"/>
              </a:solidFill>
            </a:rPr>
            <a:t> </a:t>
          </a:r>
          <a:r>
            <a:rPr lang="en-US" sz="2400" b="1" dirty="0" err="1">
              <a:solidFill>
                <a:schemeClr val="tx1"/>
              </a:solidFill>
            </a:rPr>
            <a:t>sách</a:t>
          </a:r>
          <a:r>
            <a:rPr lang="en-US" sz="2400" b="1" dirty="0">
              <a:solidFill>
                <a:schemeClr val="tx1"/>
              </a:solidFill>
            </a:rPr>
            <a:t> </a:t>
          </a:r>
          <a:r>
            <a:rPr lang="en-US" sz="2400" b="1" dirty="0" err="1">
              <a:solidFill>
                <a:schemeClr val="tx1"/>
              </a:solidFill>
            </a:rPr>
            <a:t>mới</a:t>
          </a:r>
          <a:endParaRPr lang="en-US" sz="2400" b="1" dirty="0">
            <a:solidFill>
              <a:schemeClr val="tx1"/>
            </a:solidFill>
          </a:endParaRPr>
        </a:p>
      </dgm:t>
    </dgm:pt>
    <dgm:pt modelId="{9942FC1C-A40B-40A6-A9EC-5AB201123FA2}" type="parTrans" cxnId="{71F25BFE-2BCA-45B4-AC01-2834609891CE}">
      <dgm:prSet/>
      <dgm:spPr/>
      <dgm:t>
        <a:bodyPr/>
        <a:lstStyle/>
        <a:p>
          <a:endParaRPr lang="en-US"/>
        </a:p>
      </dgm:t>
    </dgm:pt>
    <dgm:pt modelId="{C66032DA-C5BA-4175-9DD2-BAA8B7D12A33}" type="sibTrans" cxnId="{71F25BFE-2BCA-45B4-AC01-2834609891CE}">
      <dgm:prSet/>
      <dgm:spPr/>
      <dgm:t>
        <a:bodyPr/>
        <a:lstStyle/>
        <a:p>
          <a:endParaRPr lang="en-US"/>
        </a:p>
      </dgm:t>
    </dgm:pt>
    <dgm:pt modelId="{93921CDE-DB66-46D4-9CB8-4E5635AC8EFD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400" b="1" dirty="0" err="1">
              <a:solidFill>
                <a:schemeClr val="tx1"/>
              </a:solidFill>
            </a:rPr>
            <a:t>Đánh</a:t>
          </a:r>
          <a:r>
            <a:rPr lang="en-US" sz="2400" b="1" dirty="0">
              <a:solidFill>
                <a:schemeClr val="tx1"/>
              </a:solidFill>
            </a:rPr>
            <a:t> </a:t>
          </a:r>
          <a:r>
            <a:rPr lang="en-US" sz="2400" b="1" dirty="0" err="1">
              <a:solidFill>
                <a:schemeClr val="tx1"/>
              </a:solidFill>
            </a:rPr>
            <a:t>giá</a:t>
          </a:r>
          <a:r>
            <a:rPr lang="en-US" sz="2400" b="1" dirty="0">
              <a:solidFill>
                <a:schemeClr val="tx1"/>
              </a:solidFill>
            </a:rPr>
            <a:t>   </a:t>
          </a:r>
          <a:r>
            <a:rPr lang="en-US" sz="2400" b="1" dirty="0" err="1">
              <a:solidFill>
                <a:schemeClr val="tx1"/>
              </a:solidFill>
            </a:rPr>
            <a:t>tác</a:t>
          </a:r>
          <a:r>
            <a:rPr lang="en-US" sz="2400" b="1" dirty="0">
              <a:solidFill>
                <a:schemeClr val="tx1"/>
              </a:solidFill>
            </a:rPr>
            <a:t> </a:t>
          </a:r>
          <a:r>
            <a:rPr lang="en-US" sz="2400" b="1" dirty="0" err="1">
              <a:solidFill>
                <a:schemeClr val="tx1"/>
              </a:solidFill>
            </a:rPr>
            <a:t>động</a:t>
          </a:r>
          <a:endParaRPr lang="en-US" sz="2400" b="1" dirty="0">
            <a:solidFill>
              <a:schemeClr val="tx1"/>
            </a:solidFill>
          </a:endParaRPr>
        </a:p>
      </dgm:t>
    </dgm:pt>
    <dgm:pt modelId="{F72CFD86-D124-4FE9-A421-B4AF232D485B}" type="parTrans" cxnId="{8B825316-2554-4FA1-A48D-9CC02FF53A79}">
      <dgm:prSet/>
      <dgm:spPr/>
      <dgm:t>
        <a:bodyPr/>
        <a:lstStyle/>
        <a:p>
          <a:endParaRPr lang="en-US"/>
        </a:p>
      </dgm:t>
    </dgm:pt>
    <dgm:pt modelId="{794CA7EF-CC98-438E-8C37-58DE5A05BC1D}" type="sibTrans" cxnId="{8B825316-2554-4FA1-A48D-9CC02FF53A79}">
      <dgm:prSet/>
      <dgm:spPr/>
      <dgm:t>
        <a:bodyPr/>
        <a:lstStyle/>
        <a:p>
          <a:endParaRPr lang="en-US"/>
        </a:p>
      </dgm:t>
    </dgm:pt>
    <dgm:pt modelId="{81BC4B52-3734-4D85-AD81-F6FEBE749297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Ban </a:t>
          </a:r>
          <a:r>
            <a:rPr lang="en-US" sz="2400" b="1" dirty="0" err="1">
              <a:solidFill>
                <a:schemeClr val="tx1"/>
              </a:solidFill>
            </a:rPr>
            <a:t>hành</a:t>
          </a:r>
          <a:r>
            <a:rPr lang="en-US" sz="2400" b="1" dirty="0">
              <a:solidFill>
                <a:schemeClr val="tx1"/>
              </a:solidFill>
            </a:rPr>
            <a:t> </a:t>
          </a:r>
          <a:r>
            <a:rPr lang="en-US" sz="2400" b="1" dirty="0" err="1">
              <a:solidFill>
                <a:schemeClr val="tx1"/>
              </a:solidFill>
            </a:rPr>
            <a:t>chính</a:t>
          </a:r>
          <a:r>
            <a:rPr lang="en-US" sz="2400" b="1" dirty="0">
              <a:solidFill>
                <a:schemeClr val="tx1"/>
              </a:solidFill>
            </a:rPr>
            <a:t> </a:t>
          </a:r>
          <a:r>
            <a:rPr lang="en-US" sz="2400" b="1" dirty="0" err="1">
              <a:solidFill>
                <a:schemeClr val="tx1"/>
              </a:solidFill>
            </a:rPr>
            <a:t>sách</a:t>
          </a:r>
          <a:endParaRPr lang="en-US" sz="2400" b="1" dirty="0">
            <a:solidFill>
              <a:schemeClr val="tx1"/>
            </a:solidFill>
          </a:endParaRPr>
        </a:p>
      </dgm:t>
    </dgm:pt>
    <dgm:pt modelId="{8BC5C50C-C706-44B3-9EB0-C890B5FCE7E5}" type="parTrans" cxnId="{DBB9B429-11C6-4BD9-A79E-02EE175F061C}">
      <dgm:prSet/>
      <dgm:spPr/>
      <dgm:t>
        <a:bodyPr/>
        <a:lstStyle/>
        <a:p>
          <a:endParaRPr lang="en-US"/>
        </a:p>
      </dgm:t>
    </dgm:pt>
    <dgm:pt modelId="{391A198E-F933-4905-8F9E-2252F9028D78}" type="sibTrans" cxnId="{DBB9B429-11C6-4BD9-A79E-02EE175F061C}">
      <dgm:prSet/>
      <dgm:spPr/>
      <dgm:t>
        <a:bodyPr/>
        <a:lstStyle/>
        <a:p>
          <a:endParaRPr lang="en-US"/>
        </a:p>
      </dgm:t>
    </dgm:pt>
    <dgm:pt modelId="{A6AB2681-3F9A-4B5C-B633-3F0F1D71A975}">
      <dgm:prSet phldrT="[Text]" custT="1"/>
      <dgm:spPr/>
      <dgm:t>
        <a:bodyPr/>
        <a:lstStyle/>
        <a:p>
          <a:r>
            <a:rPr lang="en-US" sz="2400" b="1" dirty="0" err="1">
              <a:solidFill>
                <a:schemeClr val="tx1"/>
              </a:solidFill>
            </a:rPr>
            <a:t>Thực</a:t>
          </a:r>
          <a:r>
            <a:rPr lang="en-US" sz="2400" b="1" dirty="0">
              <a:solidFill>
                <a:schemeClr val="tx1"/>
              </a:solidFill>
            </a:rPr>
            <a:t> </a:t>
          </a:r>
          <a:r>
            <a:rPr lang="en-US" sz="2400" b="1" dirty="0" err="1">
              <a:solidFill>
                <a:schemeClr val="tx1"/>
              </a:solidFill>
            </a:rPr>
            <a:t>thi</a:t>
          </a:r>
          <a:r>
            <a:rPr lang="en-US" sz="2400" b="1" dirty="0">
              <a:solidFill>
                <a:schemeClr val="tx1"/>
              </a:solidFill>
            </a:rPr>
            <a:t> </a:t>
          </a:r>
          <a:r>
            <a:rPr lang="en-US" sz="2400" b="1" dirty="0" err="1">
              <a:solidFill>
                <a:schemeClr val="tx1"/>
              </a:solidFill>
            </a:rPr>
            <a:t>chính</a:t>
          </a:r>
          <a:r>
            <a:rPr lang="en-US" sz="2400" b="1" dirty="0">
              <a:solidFill>
                <a:schemeClr val="tx1"/>
              </a:solidFill>
            </a:rPr>
            <a:t> </a:t>
          </a:r>
          <a:r>
            <a:rPr lang="en-US" sz="2400" b="1" dirty="0" err="1">
              <a:solidFill>
                <a:schemeClr val="tx1"/>
              </a:solidFill>
            </a:rPr>
            <a:t>sách</a:t>
          </a:r>
          <a:endParaRPr lang="en-US" sz="2400" b="1" dirty="0">
            <a:solidFill>
              <a:schemeClr val="tx1"/>
            </a:solidFill>
          </a:endParaRPr>
        </a:p>
      </dgm:t>
    </dgm:pt>
    <dgm:pt modelId="{4A4D2068-23BC-4A81-B573-F5E9644DFF6A}" type="parTrans" cxnId="{320184BD-9288-4FBF-A93A-C6C866B3F691}">
      <dgm:prSet/>
      <dgm:spPr/>
      <dgm:t>
        <a:bodyPr/>
        <a:lstStyle/>
        <a:p>
          <a:endParaRPr lang="en-US"/>
        </a:p>
      </dgm:t>
    </dgm:pt>
    <dgm:pt modelId="{7A4004D7-54C1-4F3E-AA7E-7C41E7F28EFB}" type="sibTrans" cxnId="{320184BD-9288-4FBF-A93A-C6C866B3F691}">
      <dgm:prSet/>
      <dgm:spPr/>
      <dgm:t>
        <a:bodyPr/>
        <a:lstStyle/>
        <a:p>
          <a:endParaRPr lang="en-US"/>
        </a:p>
      </dgm:t>
    </dgm:pt>
    <dgm:pt modelId="{8805785A-BE30-4393-9467-A99612BD9189}" type="pres">
      <dgm:prSet presAssocID="{FC6DDD45-67EB-4ACB-A441-EFA6472EBF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E44716-9858-4C98-8A0F-D95D5978B8D9}" type="pres">
      <dgm:prSet presAssocID="{FC6DDD45-67EB-4ACB-A441-EFA6472EBF3E}" presName="cycle" presStyleCnt="0"/>
      <dgm:spPr/>
    </dgm:pt>
    <dgm:pt modelId="{D2F0A040-BA3B-481A-A43B-8B44BCCE0323}" type="pres">
      <dgm:prSet presAssocID="{A572BBC9-C8AF-4C18-8E4E-3D42A79DB726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EBCAA9-E80D-4250-8C72-82FB08EAEC10}" type="pres">
      <dgm:prSet presAssocID="{A8C2853B-EE37-4D60-99EE-D258D350FB1B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B79CEC8C-9985-49E9-BB59-8A0C6DD5AE01}" type="pres">
      <dgm:prSet presAssocID="{27683840-4256-454A-A978-A7F045B097DF}" presName="nodeFollowingNodes" presStyleLbl="node1" presStyleIdx="1" presStyleCnt="5" custScaleX="1170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A804B-4501-42D2-8266-5FFABB434297}" type="pres">
      <dgm:prSet presAssocID="{93921CDE-DB66-46D4-9CB8-4E5635AC8EFD}" presName="nodeFollowingNodes" presStyleLbl="node1" presStyleIdx="2" presStyleCnt="5" custRadScaleRad="111369" custRadScaleInc="-260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AF1C7B-750A-4FDB-B257-42D1A65EC405}" type="pres">
      <dgm:prSet presAssocID="{81BC4B52-3734-4D85-AD81-F6FEBE749297}" presName="nodeFollowingNodes" presStyleLbl="node1" presStyleIdx="3" presStyleCnt="5" custRadScaleRad="103672" custRadScaleInc="20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98D424-1628-4989-B4A0-E95497C3C195}" type="pres">
      <dgm:prSet presAssocID="{A6AB2681-3F9A-4B5C-B633-3F0F1D71A975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D2B3FD-75E8-4DA1-A6B0-DEBEE4AC1644}" srcId="{FC6DDD45-67EB-4ACB-A441-EFA6472EBF3E}" destId="{A572BBC9-C8AF-4C18-8E4E-3D42A79DB726}" srcOrd="0" destOrd="0" parTransId="{4BBBB32D-48E9-4E7A-887B-70791B6BAD17}" sibTransId="{A8C2853B-EE37-4D60-99EE-D258D350FB1B}"/>
    <dgm:cxn modelId="{320184BD-9288-4FBF-A93A-C6C866B3F691}" srcId="{FC6DDD45-67EB-4ACB-A441-EFA6472EBF3E}" destId="{A6AB2681-3F9A-4B5C-B633-3F0F1D71A975}" srcOrd="4" destOrd="0" parTransId="{4A4D2068-23BC-4A81-B573-F5E9644DFF6A}" sibTransId="{7A4004D7-54C1-4F3E-AA7E-7C41E7F28EFB}"/>
    <dgm:cxn modelId="{DBB9B429-11C6-4BD9-A79E-02EE175F061C}" srcId="{FC6DDD45-67EB-4ACB-A441-EFA6472EBF3E}" destId="{81BC4B52-3734-4D85-AD81-F6FEBE749297}" srcOrd="3" destOrd="0" parTransId="{8BC5C50C-C706-44B3-9EB0-C890B5FCE7E5}" sibTransId="{391A198E-F933-4905-8F9E-2252F9028D78}"/>
    <dgm:cxn modelId="{71F25BFE-2BCA-45B4-AC01-2834609891CE}" srcId="{FC6DDD45-67EB-4ACB-A441-EFA6472EBF3E}" destId="{27683840-4256-454A-A978-A7F045B097DF}" srcOrd="1" destOrd="0" parTransId="{9942FC1C-A40B-40A6-A9EC-5AB201123FA2}" sibTransId="{C66032DA-C5BA-4175-9DD2-BAA8B7D12A33}"/>
    <dgm:cxn modelId="{506B98DE-7636-496D-B70A-3FBB2F700EF7}" type="presOf" srcId="{93921CDE-DB66-46D4-9CB8-4E5635AC8EFD}" destId="{BF8A804B-4501-42D2-8266-5FFABB434297}" srcOrd="0" destOrd="0" presId="urn:microsoft.com/office/officeart/2005/8/layout/cycle3"/>
    <dgm:cxn modelId="{81F10500-55A7-4A63-8CFC-57A4383350E8}" type="presOf" srcId="{A572BBC9-C8AF-4C18-8E4E-3D42A79DB726}" destId="{D2F0A040-BA3B-481A-A43B-8B44BCCE0323}" srcOrd="0" destOrd="0" presId="urn:microsoft.com/office/officeart/2005/8/layout/cycle3"/>
    <dgm:cxn modelId="{E1D771BC-FEFE-4771-9FAD-E569FB699ACD}" type="presOf" srcId="{81BC4B52-3734-4D85-AD81-F6FEBE749297}" destId="{58AF1C7B-750A-4FDB-B257-42D1A65EC405}" srcOrd="0" destOrd="0" presId="urn:microsoft.com/office/officeart/2005/8/layout/cycle3"/>
    <dgm:cxn modelId="{F4F8FD3D-B3CC-481E-B8CC-C72192E051E0}" type="presOf" srcId="{A8C2853B-EE37-4D60-99EE-D258D350FB1B}" destId="{1EEBCAA9-E80D-4250-8C72-82FB08EAEC10}" srcOrd="0" destOrd="0" presId="urn:microsoft.com/office/officeart/2005/8/layout/cycle3"/>
    <dgm:cxn modelId="{E5BF5534-985D-4D30-9B57-89DAAF95476D}" type="presOf" srcId="{27683840-4256-454A-A978-A7F045B097DF}" destId="{B79CEC8C-9985-49E9-BB59-8A0C6DD5AE01}" srcOrd="0" destOrd="0" presId="urn:microsoft.com/office/officeart/2005/8/layout/cycle3"/>
    <dgm:cxn modelId="{B7FF085F-D85D-468D-9C27-4ECB5D225FC0}" type="presOf" srcId="{A6AB2681-3F9A-4B5C-B633-3F0F1D71A975}" destId="{7298D424-1628-4989-B4A0-E95497C3C195}" srcOrd="0" destOrd="0" presId="urn:microsoft.com/office/officeart/2005/8/layout/cycle3"/>
    <dgm:cxn modelId="{8B825316-2554-4FA1-A48D-9CC02FF53A79}" srcId="{FC6DDD45-67EB-4ACB-A441-EFA6472EBF3E}" destId="{93921CDE-DB66-46D4-9CB8-4E5635AC8EFD}" srcOrd="2" destOrd="0" parTransId="{F72CFD86-D124-4FE9-A421-B4AF232D485B}" sibTransId="{794CA7EF-CC98-438E-8C37-58DE5A05BC1D}"/>
    <dgm:cxn modelId="{1BD9DB29-E9F1-4979-AC6C-8C59AB3C5671}" type="presOf" srcId="{FC6DDD45-67EB-4ACB-A441-EFA6472EBF3E}" destId="{8805785A-BE30-4393-9467-A99612BD9189}" srcOrd="0" destOrd="0" presId="urn:microsoft.com/office/officeart/2005/8/layout/cycle3"/>
    <dgm:cxn modelId="{958F76ED-28E6-4646-BB07-B7F7251FB1E8}" type="presParOf" srcId="{8805785A-BE30-4393-9467-A99612BD9189}" destId="{C7E44716-9858-4C98-8A0F-D95D5978B8D9}" srcOrd="0" destOrd="0" presId="urn:microsoft.com/office/officeart/2005/8/layout/cycle3"/>
    <dgm:cxn modelId="{82C9AA2D-D0A4-4B64-B61D-477EE8FEDB9E}" type="presParOf" srcId="{C7E44716-9858-4C98-8A0F-D95D5978B8D9}" destId="{D2F0A040-BA3B-481A-A43B-8B44BCCE0323}" srcOrd="0" destOrd="0" presId="urn:microsoft.com/office/officeart/2005/8/layout/cycle3"/>
    <dgm:cxn modelId="{4023F4B4-572E-4DB9-9C38-75E23DB8A1A3}" type="presParOf" srcId="{C7E44716-9858-4C98-8A0F-D95D5978B8D9}" destId="{1EEBCAA9-E80D-4250-8C72-82FB08EAEC10}" srcOrd="1" destOrd="0" presId="urn:microsoft.com/office/officeart/2005/8/layout/cycle3"/>
    <dgm:cxn modelId="{DD48F71F-CDD6-47A0-8BEC-58789993C7B7}" type="presParOf" srcId="{C7E44716-9858-4C98-8A0F-D95D5978B8D9}" destId="{B79CEC8C-9985-49E9-BB59-8A0C6DD5AE01}" srcOrd="2" destOrd="0" presId="urn:microsoft.com/office/officeart/2005/8/layout/cycle3"/>
    <dgm:cxn modelId="{9FA6A577-E920-46B8-95A5-600441D5A817}" type="presParOf" srcId="{C7E44716-9858-4C98-8A0F-D95D5978B8D9}" destId="{BF8A804B-4501-42D2-8266-5FFABB434297}" srcOrd="3" destOrd="0" presId="urn:microsoft.com/office/officeart/2005/8/layout/cycle3"/>
    <dgm:cxn modelId="{2FC8FBA0-710A-4638-B7B3-19799F4AA5E5}" type="presParOf" srcId="{C7E44716-9858-4C98-8A0F-D95D5978B8D9}" destId="{58AF1C7B-750A-4FDB-B257-42D1A65EC405}" srcOrd="4" destOrd="0" presId="urn:microsoft.com/office/officeart/2005/8/layout/cycle3"/>
    <dgm:cxn modelId="{D7F50EEB-73E5-477D-943B-84A10A0F9E5F}" type="presParOf" srcId="{C7E44716-9858-4C98-8A0F-D95D5978B8D9}" destId="{7298D424-1628-4989-B4A0-E95497C3C19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F077DB-5A5A-4DB0-8F0E-6DAFDD2469D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679AE2-CA92-480D-BA5C-7BBD63D1D8DC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A</a:t>
          </a:r>
        </a:p>
      </dgm:t>
    </dgm:pt>
    <dgm:pt modelId="{7FDC3D2F-6EF6-4F13-BE90-FE7AB58E760E}" type="parTrans" cxnId="{5FE58992-FCC9-4188-820A-C04C356D138D}">
      <dgm:prSet/>
      <dgm:spPr/>
      <dgm:t>
        <a:bodyPr/>
        <a:lstStyle/>
        <a:p>
          <a:endParaRPr lang="en-US"/>
        </a:p>
      </dgm:t>
    </dgm:pt>
    <dgm:pt modelId="{85918BCA-DDAE-4408-8B05-B860E9EDD0DE}" type="sibTrans" cxnId="{5FE58992-FCC9-4188-820A-C04C356D138D}">
      <dgm:prSet/>
      <dgm:spPr/>
      <dgm:t>
        <a:bodyPr/>
        <a:lstStyle/>
        <a:p>
          <a:endParaRPr lang="en-US"/>
        </a:p>
      </dgm:t>
    </dgm:pt>
    <dgm:pt modelId="{6699F7EC-B9B0-4DD9-85AC-99E9B745556B}">
      <dgm:prSet phldrT="[Text]"/>
      <dgm:spPr>
        <a:solidFill>
          <a:srgbClr val="E9E8B6">
            <a:alpha val="90000"/>
          </a:srgbClr>
        </a:solidFill>
      </dgm:spPr>
      <dgm:t>
        <a:bodyPr/>
        <a:lstStyle/>
        <a:p>
          <a:pPr algn="just"/>
          <a:r>
            <a:rPr lang="en-US" b="1" dirty="0" err="1"/>
            <a:t>Thông</a:t>
          </a:r>
          <a:r>
            <a:rPr lang="en-US" b="1" dirty="0"/>
            <a:t> qua </a:t>
          </a:r>
          <a:r>
            <a:rPr lang="en-US" b="1" dirty="0" err="1"/>
            <a:t>nội</a:t>
          </a:r>
          <a:r>
            <a:rPr lang="en-US" b="1" dirty="0"/>
            <a:t> dung      </a:t>
          </a:r>
          <a:r>
            <a:rPr lang="en-US" b="1" dirty="0" err="1"/>
            <a:t>dạy</a:t>
          </a:r>
          <a:r>
            <a:rPr lang="en-US" b="1" dirty="0"/>
            <a:t> </a:t>
          </a:r>
          <a:r>
            <a:rPr lang="en-US" b="1" dirty="0" err="1"/>
            <a:t>học</a:t>
          </a:r>
          <a:r>
            <a:rPr lang="en-US" b="1" dirty="0"/>
            <a:t> </a:t>
          </a:r>
        </a:p>
      </dgm:t>
    </dgm:pt>
    <dgm:pt modelId="{8415E149-A0E0-47EF-B024-49E7D8789589}" type="parTrans" cxnId="{C6D31253-8A6B-46D3-AB8F-AE8E925C9546}">
      <dgm:prSet/>
      <dgm:spPr/>
      <dgm:t>
        <a:bodyPr/>
        <a:lstStyle/>
        <a:p>
          <a:endParaRPr lang="en-US"/>
        </a:p>
      </dgm:t>
    </dgm:pt>
    <dgm:pt modelId="{6DAD3764-8716-4E32-9956-3F45701CECDA}" type="sibTrans" cxnId="{C6D31253-8A6B-46D3-AB8F-AE8E925C9546}">
      <dgm:prSet/>
      <dgm:spPr/>
      <dgm:t>
        <a:bodyPr/>
        <a:lstStyle/>
        <a:p>
          <a:endParaRPr lang="en-US"/>
        </a:p>
      </dgm:t>
    </dgm:pt>
    <dgm:pt modelId="{75F50322-CD23-412D-B448-7E243C685B5F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B</a:t>
          </a:r>
        </a:p>
      </dgm:t>
    </dgm:pt>
    <dgm:pt modelId="{A5352286-2912-445C-B096-83E3B6FA3E7F}" type="parTrans" cxnId="{FCCBDEC5-5EF2-487B-AC4E-6C047EC504C0}">
      <dgm:prSet/>
      <dgm:spPr/>
      <dgm:t>
        <a:bodyPr/>
        <a:lstStyle/>
        <a:p>
          <a:endParaRPr lang="en-US"/>
        </a:p>
      </dgm:t>
    </dgm:pt>
    <dgm:pt modelId="{689EB8E4-2A58-4E81-A8B0-BAE99D34216C}" type="sibTrans" cxnId="{FCCBDEC5-5EF2-487B-AC4E-6C047EC504C0}">
      <dgm:prSet/>
      <dgm:spPr/>
      <dgm:t>
        <a:bodyPr/>
        <a:lstStyle/>
        <a:p>
          <a:endParaRPr lang="en-US"/>
        </a:p>
      </dgm:t>
    </dgm:pt>
    <dgm:pt modelId="{D68D75E9-6939-43B6-8013-40CA1C02D682}">
      <dgm:prSet phldrT="[Text]"/>
      <dgm:spPr>
        <a:solidFill>
          <a:srgbClr val="F5B5F2">
            <a:alpha val="90000"/>
          </a:srgbClr>
        </a:solidFill>
      </dgm:spPr>
      <dgm:t>
        <a:bodyPr/>
        <a:lstStyle/>
        <a:p>
          <a:pPr algn="just"/>
          <a:r>
            <a:rPr lang="en-US" b="1" dirty="0" err="1"/>
            <a:t>Thông</a:t>
          </a:r>
          <a:r>
            <a:rPr lang="en-US" b="1" dirty="0"/>
            <a:t> qua </a:t>
          </a:r>
          <a:r>
            <a:rPr lang="en-US" b="1" dirty="0" err="1"/>
            <a:t>phương</a:t>
          </a:r>
          <a:r>
            <a:rPr lang="en-US" b="1" dirty="0"/>
            <a:t> </a:t>
          </a:r>
          <a:r>
            <a:rPr lang="en-US" b="1" dirty="0" err="1"/>
            <a:t>pháp</a:t>
          </a:r>
          <a:r>
            <a:rPr lang="en-US" b="1" dirty="0"/>
            <a:t> </a:t>
          </a:r>
          <a:r>
            <a:rPr lang="en-US" b="1" dirty="0" err="1"/>
            <a:t>dạy</a:t>
          </a:r>
          <a:r>
            <a:rPr lang="en-US" b="1" dirty="0"/>
            <a:t> </a:t>
          </a:r>
          <a:r>
            <a:rPr lang="en-US" b="1" dirty="0" err="1"/>
            <a:t>học</a:t>
          </a:r>
          <a:r>
            <a:rPr lang="en-US" b="1" dirty="0"/>
            <a:t> (</a:t>
          </a:r>
          <a:r>
            <a:rPr lang="en-US" b="1" dirty="0" err="1"/>
            <a:t>phương</a:t>
          </a:r>
          <a:r>
            <a:rPr lang="en-US" b="1" dirty="0"/>
            <a:t> </a:t>
          </a:r>
          <a:r>
            <a:rPr lang="en-US" b="1" dirty="0" err="1"/>
            <a:t>pháp</a:t>
          </a:r>
          <a:r>
            <a:rPr lang="en-US" b="1" dirty="0"/>
            <a:t>   </a:t>
          </a:r>
          <a:r>
            <a:rPr lang="en-US" b="1" dirty="0" err="1"/>
            <a:t>tổ</a:t>
          </a:r>
          <a:r>
            <a:rPr lang="en-US" b="1" dirty="0"/>
            <a:t> </a:t>
          </a:r>
          <a:r>
            <a:rPr lang="en-US" b="1" dirty="0" err="1"/>
            <a:t>chức</a:t>
          </a:r>
          <a:r>
            <a:rPr lang="en-US" b="1" dirty="0"/>
            <a:t> </a:t>
          </a:r>
          <a:r>
            <a:rPr lang="en-US" b="1" dirty="0" err="1"/>
            <a:t>hoạt</a:t>
          </a:r>
          <a:r>
            <a:rPr lang="en-US" b="1" dirty="0"/>
            <a:t> </a:t>
          </a:r>
          <a:r>
            <a:rPr lang="en-US" b="1" dirty="0" err="1"/>
            <a:t>động</a:t>
          </a:r>
          <a:r>
            <a:rPr lang="en-US" b="1" dirty="0"/>
            <a:t>) </a:t>
          </a:r>
        </a:p>
      </dgm:t>
    </dgm:pt>
    <dgm:pt modelId="{22077365-901D-4A28-BE43-30FB0920BE12}" type="parTrans" cxnId="{1F9E38A1-2751-48C2-82E3-F5D957B5C0EA}">
      <dgm:prSet/>
      <dgm:spPr/>
      <dgm:t>
        <a:bodyPr/>
        <a:lstStyle/>
        <a:p>
          <a:endParaRPr lang="en-US"/>
        </a:p>
      </dgm:t>
    </dgm:pt>
    <dgm:pt modelId="{0A34774B-6312-4313-AA64-13E43509BD4C}" type="sibTrans" cxnId="{1F9E38A1-2751-48C2-82E3-F5D957B5C0EA}">
      <dgm:prSet/>
      <dgm:spPr/>
      <dgm:t>
        <a:bodyPr/>
        <a:lstStyle/>
        <a:p>
          <a:endParaRPr lang="en-US"/>
        </a:p>
      </dgm:t>
    </dgm:pt>
    <dgm:pt modelId="{A493CE9D-D92C-4893-8547-06745BBA4C56}" type="pres">
      <dgm:prSet presAssocID="{46F077DB-5A5A-4DB0-8F0E-6DAFDD2469D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8FB40C-FD9F-49D4-8F1D-EEDB9532E698}" type="pres">
      <dgm:prSet presAssocID="{8E679AE2-CA92-480D-BA5C-7BBD63D1D8DC}" presName="composite" presStyleCnt="0"/>
      <dgm:spPr/>
    </dgm:pt>
    <dgm:pt modelId="{BE4F2035-2C54-4CFE-9EF5-ACB5D06EA9BB}" type="pres">
      <dgm:prSet presAssocID="{8E679AE2-CA92-480D-BA5C-7BBD63D1D8DC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A70C57-1C31-4218-B842-E1DE0A9C61EC}" type="pres">
      <dgm:prSet presAssocID="{8E679AE2-CA92-480D-BA5C-7BBD63D1D8DC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1224C5-C641-4A43-8B8B-BA6E5299AA48}" type="pres">
      <dgm:prSet presAssocID="{85918BCA-DDAE-4408-8B05-B860E9EDD0DE}" presName="sp" presStyleCnt="0"/>
      <dgm:spPr/>
    </dgm:pt>
    <dgm:pt modelId="{3C56CCD8-C774-4E22-9720-50786A92FD48}" type="pres">
      <dgm:prSet presAssocID="{75F50322-CD23-412D-B448-7E243C685B5F}" presName="composite" presStyleCnt="0"/>
      <dgm:spPr/>
    </dgm:pt>
    <dgm:pt modelId="{66253BA3-1892-4FD0-B280-FA760415FEF0}" type="pres">
      <dgm:prSet presAssocID="{75F50322-CD23-412D-B448-7E243C685B5F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6EE13-C7FD-4D19-AC38-138C8F10B232}" type="pres">
      <dgm:prSet presAssocID="{75F50322-CD23-412D-B448-7E243C685B5F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86C58F-CD79-4D0F-ABD4-C0ACD45D843E}" type="presOf" srcId="{6699F7EC-B9B0-4DD9-85AC-99E9B745556B}" destId="{FFA70C57-1C31-4218-B842-E1DE0A9C61EC}" srcOrd="0" destOrd="0" presId="urn:microsoft.com/office/officeart/2005/8/layout/chevron2"/>
    <dgm:cxn modelId="{C6D31253-8A6B-46D3-AB8F-AE8E925C9546}" srcId="{8E679AE2-CA92-480D-BA5C-7BBD63D1D8DC}" destId="{6699F7EC-B9B0-4DD9-85AC-99E9B745556B}" srcOrd="0" destOrd="0" parTransId="{8415E149-A0E0-47EF-B024-49E7D8789589}" sibTransId="{6DAD3764-8716-4E32-9956-3F45701CECDA}"/>
    <dgm:cxn modelId="{FCCBDEC5-5EF2-487B-AC4E-6C047EC504C0}" srcId="{46F077DB-5A5A-4DB0-8F0E-6DAFDD2469D9}" destId="{75F50322-CD23-412D-B448-7E243C685B5F}" srcOrd="1" destOrd="0" parTransId="{A5352286-2912-445C-B096-83E3B6FA3E7F}" sibTransId="{689EB8E4-2A58-4E81-A8B0-BAE99D34216C}"/>
    <dgm:cxn modelId="{5FE58992-FCC9-4188-820A-C04C356D138D}" srcId="{46F077DB-5A5A-4DB0-8F0E-6DAFDD2469D9}" destId="{8E679AE2-CA92-480D-BA5C-7BBD63D1D8DC}" srcOrd="0" destOrd="0" parTransId="{7FDC3D2F-6EF6-4F13-BE90-FE7AB58E760E}" sibTransId="{85918BCA-DDAE-4408-8B05-B860E9EDD0DE}"/>
    <dgm:cxn modelId="{D3C4A835-6754-4B6D-B71B-43FFA547AA8D}" type="presOf" srcId="{46F077DB-5A5A-4DB0-8F0E-6DAFDD2469D9}" destId="{A493CE9D-D92C-4893-8547-06745BBA4C56}" srcOrd="0" destOrd="0" presId="urn:microsoft.com/office/officeart/2005/8/layout/chevron2"/>
    <dgm:cxn modelId="{1F9E38A1-2751-48C2-82E3-F5D957B5C0EA}" srcId="{75F50322-CD23-412D-B448-7E243C685B5F}" destId="{D68D75E9-6939-43B6-8013-40CA1C02D682}" srcOrd="0" destOrd="0" parTransId="{22077365-901D-4A28-BE43-30FB0920BE12}" sibTransId="{0A34774B-6312-4313-AA64-13E43509BD4C}"/>
    <dgm:cxn modelId="{BF02A256-4174-4BAF-AC92-6C05B3B23AF9}" type="presOf" srcId="{D68D75E9-6939-43B6-8013-40CA1C02D682}" destId="{AFF6EE13-C7FD-4D19-AC38-138C8F10B232}" srcOrd="0" destOrd="0" presId="urn:microsoft.com/office/officeart/2005/8/layout/chevron2"/>
    <dgm:cxn modelId="{03FA8C9D-68D3-4E8A-8E24-FFF8DF3E6523}" type="presOf" srcId="{75F50322-CD23-412D-B448-7E243C685B5F}" destId="{66253BA3-1892-4FD0-B280-FA760415FEF0}" srcOrd="0" destOrd="0" presId="urn:microsoft.com/office/officeart/2005/8/layout/chevron2"/>
    <dgm:cxn modelId="{80E90B2F-3525-43BA-9EB8-0D2D4D890927}" type="presOf" srcId="{8E679AE2-CA92-480D-BA5C-7BBD63D1D8DC}" destId="{BE4F2035-2C54-4CFE-9EF5-ACB5D06EA9BB}" srcOrd="0" destOrd="0" presId="urn:microsoft.com/office/officeart/2005/8/layout/chevron2"/>
    <dgm:cxn modelId="{1C5407A8-A13B-490B-BA7B-53C3216F5CEB}" type="presParOf" srcId="{A493CE9D-D92C-4893-8547-06745BBA4C56}" destId="{8E8FB40C-FD9F-49D4-8F1D-EEDB9532E698}" srcOrd="0" destOrd="0" presId="urn:microsoft.com/office/officeart/2005/8/layout/chevron2"/>
    <dgm:cxn modelId="{B834D7E0-E569-45A4-91E2-5262C19179A9}" type="presParOf" srcId="{8E8FB40C-FD9F-49D4-8F1D-EEDB9532E698}" destId="{BE4F2035-2C54-4CFE-9EF5-ACB5D06EA9BB}" srcOrd="0" destOrd="0" presId="urn:microsoft.com/office/officeart/2005/8/layout/chevron2"/>
    <dgm:cxn modelId="{29E9C2F8-E6FF-4DCC-BED9-EBDDD2F8CFD3}" type="presParOf" srcId="{8E8FB40C-FD9F-49D4-8F1D-EEDB9532E698}" destId="{FFA70C57-1C31-4218-B842-E1DE0A9C61EC}" srcOrd="1" destOrd="0" presId="urn:microsoft.com/office/officeart/2005/8/layout/chevron2"/>
    <dgm:cxn modelId="{A312AF58-B44A-47ED-8AC7-A9530F649DFD}" type="presParOf" srcId="{A493CE9D-D92C-4893-8547-06745BBA4C56}" destId="{B51224C5-C641-4A43-8B8B-BA6E5299AA48}" srcOrd="1" destOrd="0" presId="urn:microsoft.com/office/officeart/2005/8/layout/chevron2"/>
    <dgm:cxn modelId="{C8BD3FC9-AAF9-4D59-AE6F-724598FBDD4B}" type="presParOf" srcId="{A493CE9D-D92C-4893-8547-06745BBA4C56}" destId="{3C56CCD8-C774-4E22-9720-50786A92FD48}" srcOrd="2" destOrd="0" presId="urn:microsoft.com/office/officeart/2005/8/layout/chevron2"/>
    <dgm:cxn modelId="{F5D799B1-BA54-497D-A34D-6B9DA2D8C506}" type="presParOf" srcId="{3C56CCD8-C774-4E22-9720-50786A92FD48}" destId="{66253BA3-1892-4FD0-B280-FA760415FEF0}" srcOrd="0" destOrd="0" presId="urn:microsoft.com/office/officeart/2005/8/layout/chevron2"/>
    <dgm:cxn modelId="{C9948939-D83B-4DB3-B17F-0CAAE53D10B2}" type="presParOf" srcId="{3C56CCD8-C774-4E22-9720-50786A92FD48}" destId="{AFF6EE13-C7FD-4D19-AC38-138C8F10B232}" srcOrd="1" destOrd="0" presId="urn:microsoft.com/office/officeart/2005/8/layout/chevron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F077DB-5A5A-4DB0-8F0E-6DAFDD2469D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679AE2-CA92-480D-BA5C-7BBD63D1D8DC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A</a:t>
          </a:r>
        </a:p>
      </dgm:t>
    </dgm:pt>
    <dgm:pt modelId="{7FDC3D2F-6EF6-4F13-BE90-FE7AB58E760E}" type="parTrans" cxnId="{5FE58992-FCC9-4188-820A-C04C356D138D}">
      <dgm:prSet/>
      <dgm:spPr/>
      <dgm:t>
        <a:bodyPr/>
        <a:lstStyle/>
        <a:p>
          <a:endParaRPr lang="en-US"/>
        </a:p>
      </dgm:t>
    </dgm:pt>
    <dgm:pt modelId="{85918BCA-DDAE-4408-8B05-B860E9EDD0DE}" type="sibTrans" cxnId="{5FE58992-FCC9-4188-820A-C04C356D138D}">
      <dgm:prSet/>
      <dgm:spPr/>
      <dgm:t>
        <a:bodyPr/>
        <a:lstStyle/>
        <a:p>
          <a:endParaRPr lang="en-US"/>
        </a:p>
      </dgm:t>
    </dgm:pt>
    <dgm:pt modelId="{6699F7EC-B9B0-4DD9-85AC-99E9B745556B}">
      <dgm:prSet phldrT="[Text]"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r>
            <a:rPr lang="en-US" b="1" dirty="0" err="1"/>
            <a:t>Sự</a:t>
          </a:r>
          <a:r>
            <a:rPr lang="en-US" b="1" dirty="0"/>
            <a:t> </a:t>
          </a:r>
          <a:r>
            <a:rPr lang="en-US" b="1" dirty="0" err="1"/>
            <a:t>kết</a:t>
          </a:r>
          <a:r>
            <a:rPr lang="en-US" b="1" dirty="0"/>
            <a:t> </a:t>
          </a:r>
          <a:r>
            <a:rPr lang="en-US" b="1" dirty="0" err="1"/>
            <a:t>hợp</a:t>
          </a:r>
          <a:r>
            <a:rPr lang="en-US" b="1" dirty="0"/>
            <a:t> </a:t>
          </a:r>
          <a:r>
            <a:rPr lang="en-US" b="1" dirty="0" err="1"/>
            <a:t>giữa</a:t>
          </a:r>
          <a:r>
            <a:rPr lang="en-US" b="1" dirty="0"/>
            <a:t> </a:t>
          </a:r>
          <a:r>
            <a:rPr lang="en-US" b="1" dirty="0" err="1"/>
            <a:t>tố</a:t>
          </a:r>
          <a:r>
            <a:rPr lang="en-US" b="1" dirty="0"/>
            <a:t> </a:t>
          </a:r>
          <a:r>
            <a:rPr lang="en-US" b="1" dirty="0" err="1"/>
            <a:t>chất</a:t>
          </a:r>
          <a:r>
            <a:rPr lang="en-US" b="1" dirty="0"/>
            <a:t> </a:t>
          </a:r>
          <a:r>
            <a:rPr lang="en-US" b="1" dirty="0" err="1"/>
            <a:t>sẵn</a:t>
          </a:r>
          <a:r>
            <a:rPr lang="en-US" b="1" dirty="0"/>
            <a:t> </a:t>
          </a:r>
          <a:r>
            <a:rPr lang="en-US" b="1" dirty="0" err="1"/>
            <a:t>có</a:t>
          </a:r>
          <a:r>
            <a:rPr lang="en-US" b="1" dirty="0"/>
            <a:t> </a:t>
          </a:r>
          <a:r>
            <a:rPr lang="en-US" b="1" dirty="0" err="1"/>
            <a:t>với</a:t>
          </a:r>
          <a:r>
            <a:rPr lang="en-US" b="1" dirty="0"/>
            <a:t> </a:t>
          </a:r>
          <a:r>
            <a:rPr lang="en-US" b="1" dirty="0" err="1"/>
            <a:t>quá</a:t>
          </a:r>
          <a:r>
            <a:rPr lang="en-US" b="1" dirty="0"/>
            <a:t> </a:t>
          </a:r>
          <a:r>
            <a:rPr lang="en-US" b="1" dirty="0" err="1"/>
            <a:t>trình</a:t>
          </a:r>
          <a:r>
            <a:rPr lang="en-US" b="1" dirty="0"/>
            <a:t> </a:t>
          </a:r>
          <a:r>
            <a:rPr lang="en-US" b="1" dirty="0" err="1"/>
            <a:t>học</a:t>
          </a:r>
          <a:r>
            <a:rPr lang="en-US" b="1" dirty="0"/>
            <a:t> </a:t>
          </a:r>
          <a:r>
            <a:rPr lang="en-US" b="1" dirty="0" err="1"/>
            <a:t>tập</a:t>
          </a:r>
          <a:r>
            <a:rPr lang="en-US" b="1" dirty="0"/>
            <a:t>, </a:t>
          </a:r>
          <a:r>
            <a:rPr lang="en-US" b="1" dirty="0" err="1"/>
            <a:t>rèn</a:t>
          </a:r>
          <a:r>
            <a:rPr lang="en-US" b="1" dirty="0"/>
            <a:t> </a:t>
          </a:r>
          <a:r>
            <a:rPr lang="en-US" b="1" dirty="0" err="1"/>
            <a:t>luyện</a:t>
          </a:r>
          <a:endParaRPr lang="en-US" b="1" dirty="0"/>
        </a:p>
      </dgm:t>
    </dgm:pt>
    <dgm:pt modelId="{8415E149-A0E0-47EF-B024-49E7D8789589}" type="parTrans" cxnId="{C6D31253-8A6B-46D3-AB8F-AE8E925C9546}">
      <dgm:prSet/>
      <dgm:spPr/>
      <dgm:t>
        <a:bodyPr/>
        <a:lstStyle/>
        <a:p>
          <a:endParaRPr lang="en-US"/>
        </a:p>
      </dgm:t>
    </dgm:pt>
    <dgm:pt modelId="{6DAD3764-8716-4E32-9956-3F45701CECDA}" type="sibTrans" cxnId="{C6D31253-8A6B-46D3-AB8F-AE8E925C9546}">
      <dgm:prSet/>
      <dgm:spPr/>
      <dgm:t>
        <a:bodyPr/>
        <a:lstStyle/>
        <a:p>
          <a:endParaRPr lang="en-US"/>
        </a:p>
      </dgm:t>
    </dgm:pt>
    <dgm:pt modelId="{049865BA-5882-4749-8B5E-7186E9CBC26A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B</a:t>
          </a:r>
        </a:p>
      </dgm:t>
    </dgm:pt>
    <dgm:pt modelId="{AE57B839-25CB-4C7F-8B63-BD3C4FC23AC0}" type="parTrans" cxnId="{00197FAD-2887-408C-83EE-239C10D9CA6F}">
      <dgm:prSet/>
      <dgm:spPr/>
      <dgm:t>
        <a:bodyPr/>
        <a:lstStyle/>
        <a:p>
          <a:endParaRPr lang="en-US"/>
        </a:p>
      </dgm:t>
    </dgm:pt>
    <dgm:pt modelId="{481D0568-827E-48AD-8DFF-94E8C15F87F7}" type="sibTrans" cxnId="{00197FAD-2887-408C-83EE-239C10D9CA6F}">
      <dgm:prSet/>
      <dgm:spPr/>
      <dgm:t>
        <a:bodyPr/>
        <a:lstStyle/>
        <a:p>
          <a:endParaRPr lang="en-US"/>
        </a:p>
      </dgm:t>
    </dgm:pt>
    <dgm:pt modelId="{9573F9EE-4FE6-4E36-9466-321143F267B7}">
      <dgm:prSet phldrT="[Text]"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r>
            <a:rPr lang="en-US" b="1" dirty="0" err="1"/>
            <a:t>Sự</a:t>
          </a:r>
          <a:r>
            <a:rPr lang="en-US" b="1" dirty="0"/>
            <a:t> </a:t>
          </a:r>
          <a:r>
            <a:rPr lang="en-US" b="1" dirty="0" err="1"/>
            <a:t>tích</a:t>
          </a:r>
          <a:r>
            <a:rPr lang="en-US" b="1" dirty="0"/>
            <a:t> </a:t>
          </a:r>
          <a:r>
            <a:rPr lang="en-US" b="1" dirty="0" err="1"/>
            <a:t>hợp</a:t>
          </a:r>
          <a:r>
            <a:rPr lang="en-US" b="1" dirty="0"/>
            <a:t> </a:t>
          </a:r>
          <a:r>
            <a:rPr lang="en-US" b="1" dirty="0" err="1"/>
            <a:t>giữa</a:t>
          </a:r>
          <a:r>
            <a:rPr lang="en-US" b="1" dirty="0"/>
            <a:t> </a:t>
          </a:r>
          <a:r>
            <a:rPr lang="en-US" b="1" dirty="0" err="1"/>
            <a:t>kiến</a:t>
          </a:r>
          <a:r>
            <a:rPr lang="en-US" b="1" dirty="0"/>
            <a:t> </a:t>
          </a:r>
          <a:r>
            <a:rPr lang="en-US" b="1" dirty="0" err="1"/>
            <a:t>thức</a:t>
          </a:r>
          <a:r>
            <a:rPr lang="en-US" b="1" dirty="0"/>
            <a:t>, </a:t>
          </a:r>
          <a:r>
            <a:rPr lang="en-US" b="1" dirty="0" err="1"/>
            <a:t>kỹ</a:t>
          </a:r>
          <a:r>
            <a:rPr lang="en-US" b="1" dirty="0"/>
            <a:t> </a:t>
          </a:r>
          <a:r>
            <a:rPr lang="en-US" b="1" dirty="0" err="1"/>
            <a:t>năng</a:t>
          </a:r>
          <a:r>
            <a:rPr lang="en-US" b="1" dirty="0"/>
            <a:t> </a:t>
          </a:r>
          <a:r>
            <a:rPr lang="en-US" b="1" dirty="0" err="1"/>
            <a:t>và</a:t>
          </a:r>
          <a:r>
            <a:rPr lang="en-US" b="1" dirty="0"/>
            <a:t> </a:t>
          </a:r>
          <a:r>
            <a:rPr lang="en-US" b="1" dirty="0" err="1"/>
            <a:t>hứng</a:t>
          </a:r>
          <a:r>
            <a:rPr lang="en-US" b="1" dirty="0"/>
            <a:t> </a:t>
          </a:r>
          <a:r>
            <a:rPr lang="en-US" b="1" dirty="0" err="1"/>
            <a:t>thú</a:t>
          </a:r>
          <a:r>
            <a:rPr lang="en-US" b="1" dirty="0"/>
            <a:t>, </a:t>
          </a:r>
          <a:r>
            <a:rPr lang="en-US" b="1" dirty="0" err="1"/>
            <a:t>niềm</a:t>
          </a:r>
          <a:r>
            <a:rPr lang="en-US" b="1" dirty="0"/>
            <a:t> tin,…</a:t>
          </a:r>
        </a:p>
      </dgm:t>
    </dgm:pt>
    <dgm:pt modelId="{025FDE50-86B6-40A6-A24C-8A08790B2890}" type="parTrans" cxnId="{2E55D6CE-50CC-4AB7-A1E2-B25EECA2E21A}">
      <dgm:prSet/>
      <dgm:spPr/>
      <dgm:t>
        <a:bodyPr/>
        <a:lstStyle/>
        <a:p>
          <a:endParaRPr lang="en-US"/>
        </a:p>
      </dgm:t>
    </dgm:pt>
    <dgm:pt modelId="{EBEBB5A7-927F-4EFB-A9F4-50E962AD8364}" type="sibTrans" cxnId="{2E55D6CE-50CC-4AB7-A1E2-B25EECA2E21A}">
      <dgm:prSet/>
      <dgm:spPr/>
      <dgm:t>
        <a:bodyPr/>
        <a:lstStyle/>
        <a:p>
          <a:endParaRPr lang="en-US"/>
        </a:p>
      </dgm:t>
    </dgm:pt>
    <dgm:pt modelId="{75F50322-CD23-412D-B448-7E243C685B5F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C</a:t>
          </a:r>
        </a:p>
      </dgm:t>
    </dgm:pt>
    <dgm:pt modelId="{A5352286-2912-445C-B096-83E3B6FA3E7F}" type="parTrans" cxnId="{FCCBDEC5-5EF2-487B-AC4E-6C047EC504C0}">
      <dgm:prSet/>
      <dgm:spPr/>
      <dgm:t>
        <a:bodyPr/>
        <a:lstStyle/>
        <a:p>
          <a:endParaRPr lang="en-US"/>
        </a:p>
      </dgm:t>
    </dgm:pt>
    <dgm:pt modelId="{689EB8E4-2A58-4E81-A8B0-BAE99D34216C}" type="sibTrans" cxnId="{FCCBDEC5-5EF2-487B-AC4E-6C047EC504C0}">
      <dgm:prSet/>
      <dgm:spPr/>
      <dgm:t>
        <a:bodyPr/>
        <a:lstStyle/>
        <a:p>
          <a:endParaRPr lang="en-US"/>
        </a:p>
      </dgm:t>
    </dgm:pt>
    <dgm:pt modelId="{D68D75E9-6939-43B6-8013-40CA1C02D682}">
      <dgm:prSet phldrT="[Text]"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r>
            <a:rPr lang="en-US" b="1" dirty="0" err="1"/>
            <a:t>Hình</a:t>
          </a:r>
          <a:r>
            <a:rPr lang="en-US" b="1" dirty="0"/>
            <a:t> </a:t>
          </a:r>
          <a:r>
            <a:rPr lang="en-US" b="1" dirty="0" err="1"/>
            <a:t>thành</a:t>
          </a:r>
          <a:r>
            <a:rPr lang="en-US" b="1" dirty="0"/>
            <a:t>, </a:t>
          </a:r>
          <a:r>
            <a:rPr lang="en-US" b="1" dirty="0" err="1"/>
            <a:t>phát</a:t>
          </a:r>
          <a:r>
            <a:rPr lang="en-US" b="1" dirty="0"/>
            <a:t> </a:t>
          </a:r>
          <a:r>
            <a:rPr lang="en-US" b="1" dirty="0" err="1"/>
            <a:t>triển</a:t>
          </a:r>
          <a:r>
            <a:rPr lang="en-US" b="1" dirty="0"/>
            <a:t> qua </a:t>
          </a:r>
          <a:r>
            <a:rPr lang="en-US" b="1" dirty="0" err="1"/>
            <a:t>hoạt</a:t>
          </a:r>
          <a:r>
            <a:rPr lang="en-US" b="1" dirty="0"/>
            <a:t> </a:t>
          </a:r>
          <a:r>
            <a:rPr lang="en-US" b="1" dirty="0" err="1"/>
            <a:t>động</a:t>
          </a:r>
          <a:r>
            <a:rPr lang="en-US" b="1" dirty="0"/>
            <a:t>; </a:t>
          </a:r>
          <a:r>
            <a:rPr lang="en-US" b="1" dirty="0" err="1"/>
            <a:t>thể</a:t>
          </a:r>
          <a:r>
            <a:rPr lang="en-US" b="1" dirty="0"/>
            <a:t> </a:t>
          </a:r>
          <a:r>
            <a:rPr lang="en-US" b="1" dirty="0" err="1"/>
            <a:t>hiện</a:t>
          </a:r>
          <a:r>
            <a:rPr lang="en-US" b="1" dirty="0"/>
            <a:t> ở </a:t>
          </a:r>
          <a:r>
            <a:rPr lang="en-US" b="1" dirty="0" err="1"/>
            <a:t>hiệu</a:t>
          </a:r>
          <a:r>
            <a:rPr lang="en-US" b="1" dirty="0"/>
            <a:t> </a:t>
          </a:r>
          <a:r>
            <a:rPr lang="en-US" b="1" dirty="0" err="1"/>
            <a:t>quả</a:t>
          </a:r>
          <a:r>
            <a:rPr lang="en-US" b="1" dirty="0"/>
            <a:t> </a:t>
          </a:r>
          <a:r>
            <a:rPr lang="en-US" b="1" dirty="0" err="1"/>
            <a:t>của</a:t>
          </a:r>
          <a:r>
            <a:rPr lang="en-US" b="1" dirty="0"/>
            <a:t> HĐ</a:t>
          </a:r>
        </a:p>
      </dgm:t>
    </dgm:pt>
    <dgm:pt modelId="{22077365-901D-4A28-BE43-30FB0920BE12}" type="parTrans" cxnId="{1F9E38A1-2751-48C2-82E3-F5D957B5C0EA}">
      <dgm:prSet/>
      <dgm:spPr/>
      <dgm:t>
        <a:bodyPr/>
        <a:lstStyle/>
        <a:p>
          <a:endParaRPr lang="en-US"/>
        </a:p>
      </dgm:t>
    </dgm:pt>
    <dgm:pt modelId="{0A34774B-6312-4313-AA64-13E43509BD4C}" type="sibTrans" cxnId="{1F9E38A1-2751-48C2-82E3-F5D957B5C0EA}">
      <dgm:prSet/>
      <dgm:spPr/>
      <dgm:t>
        <a:bodyPr/>
        <a:lstStyle/>
        <a:p>
          <a:endParaRPr lang="en-US"/>
        </a:p>
      </dgm:t>
    </dgm:pt>
    <dgm:pt modelId="{A493CE9D-D92C-4893-8547-06745BBA4C56}" type="pres">
      <dgm:prSet presAssocID="{46F077DB-5A5A-4DB0-8F0E-6DAFDD2469D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8FB40C-FD9F-49D4-8F1D-EEDB9532E698}" type="pres">
      <dgm:prSet presAssocID="{8E679AE2-CA92-480D-BA5C-7BBD63D1D8DC}" presName="composite" presStyleCnt="0"/>
      <dgm:spPr/>
    </dgm:pt>
    <dgm:pt modelId="{BE4F2035-2C54-4CFE-9EF5-ACB5D06EA9BB}" type="pres">
      <dgm:prSet presAssocID="{8E679AE2-CA92-480D-BA5C-7BBD63D1D8D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A70C57-1C31-4218-B842-E1DE0A9C61EC}" type="pres">
      <dgm:prSet presAssocID="{8E679AE2-CA92-480D-BA5C-7BBD63D1D8D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1224C5-C641-4A43-8B8B-BA6E5299AA48}" type="pres">
      <dgm:prSet presAssocID="{85918BCA-DDAE-4408-8B05-B860E9EDD0DE}" presName="sp" presStyleCnt="0"/>
      <dgm:spPr/>
    </dgm:pt>
    <dgm:pt modelId="{4B9351A5-A12D-4511-82FD-CE99A49F3DFF}" type="pres">
      <dgm:prSet presAssocID="{049865BA-5882-4749-8B5E-7186E9CBC26A}" presName="composite" presStyleCnt="0"/>
      <dgm:spPr/>
    </dgm:pt>
    <dgm:pt modelId="{BFC10ABF-0A8F-43DE-80BF-09001739617E}" type="pres">
      <dgm:prSet presAssocID="{049865BA-5882-4749-8B5E-7186E9CBC26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325E3-AFA8-4DAB-AC79-15CBE791EB8E}" type="pres">
      <dgm:prSet presAssocID="{049865BA-5882-4749-8B5E-7186E9CBC26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FD24FC-90B4-4919-8830-36D88CF685B5}" type="pres">
      <dgm:prSet presAssocID="{481D0568-827E-48AD-8DFF-94E8C15F87F7}" presName="sp" presStyleCnt="0"/>
      <dgm:spPr/>
    </dgm:pt>
    <dgm:pt modelId="{3C56CCD8-C774-4E22-9720-50786A92FD48}" type="pres">
      <dgm:prSet presAssocID="{75F50322-CD23-412D-B448-7E243C685B5F}" presName="composite" presStyleCnt="0"/>
      <dgm:spPr/>
    </dgm:pt>
    <dgm:pt modelId="{66253BA3-1892-4FD0-B280-FA760415FEF0}" type="pres">
      <dgm:prSet presAssocID="{75F50322-CD23-412D-B448-7E243C685B5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6EE13-C7FD-4D19-AC38-138C8F10B232}" type="pres">
      <dgm:prSet presAssocID="{75F50322-CD23-412D-B448-7E243C685B5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9E38A1-2751-48C2-82E3-F5D957B5C0EA}" srcId="{75F50322-CD23-412D-B448-7E243C685B5F}" destId="{D68D75E9-6939-43B6-8013-40CA1C02D682}" srcOrd="0" destOrd="0" parTransId="{22077365-901D-4A28-BE43-30FB0920BE12}" sibTransId="{0A34774B-6312-4313-AA64-13E43509BD4C}"/>
    <dgm:cxn modelId="{2E55D6CE-50CC-4AB7-A1E2-B25EECA2E21A}" srcId="{049865BA-5882-4749-8B5E-7186E9CBC26A}" destId="{9573F9EE-4FE6-4E36-9466-321143F267B7}" srcOrd="0" destOrd="0" parTransId="{025FDE50-86B6-40A6-A24C-8A08790B2890}" sibTransId="{EBEBB5A7-927F-4EFB-A9F4-50E962AD8364}"/>
    <dgm:cxn modelId="{FCCBDEC5-5EF2-487B-AC4E-6C047EC504C0}" srcId="{46F077DB-5A5A-4DB0-8F0E-6DAFDD2469D9}" destId="{75F50322-CD23-412D-B448-7E243C685B5F}" srcOrd="2" destOrd="0" parTransId="{A5352286-2912-445C-B096-83E3B6FA3E7F}" sibTransId="{689EB8E4-2A58-4E81-A8B0-BAE99D34216C}"/>
    <dgm:cxn modelId="{05B7AB87-1C20-4CB8-98A6-4CC5426BC497}" type="presOf" srcId="{75F50322-CD23-412D-B448-7E243C685B5F}" destId="{66253BA3-1892-4FD0-B280-FA760415FEF0}" srcOrd="0" destOrd="0" presId="urn:microsoft.com/office/officeart/2005/8/layout/chevron2"/>
    <dgm:cxn modelId="{9573069C-06EC-4D30-820A-C1E1B9BB11BF}" type="presOf" srcId="{46F077DB-5A5A-4DB0-8F0E-6DAFDD2469D9}" destId="{A493CE9D-D92C-4893-8547-06745BBA4C56}" srcOrd="0" destOrd="0" presId="urn:microsoft.com/office/officeart/2005/8/layout/chevron2"/>
    <dgm:cxn modelId="{00197FAD-2887-408C-83EE-239C10D9CA6F}" srcId="{46F077DB-5A5A-4DB0-8F0E-6DAFDD2469D9}" destId="{049865BA-5882-4749-8B5E-7186E9CBC26A}" srcOrd="1" destOrd="0" parTransId="{AE57B839-25CB-4C7F-8B63-BD3C4FC23AC0}" sibTransId="{481D0568-827E-48AD-8DFF-94E8C15F87F7}"/>
    <dgm:cxn modelId="{FAB35E9E-1991-43C8-8E12-8C4B63BF60B5}" type="presOf" srcId="{8E679AE2-CA92-480D-BA5C-7BBD63D1D8DC}" destId="{BE4F2035-2C54-4CFE-9EF5-ACB5D06EA9BB}" srcOrd="0" destOrd="0" presId="urn:microsoft.com/office/officeart/2005/8/layout/chevron2"/>
    <dgm:cxn modelId="{7BCA1AA5-04B1-4704-9DDD-2FB5C196D6EA}" type="presOf" srcId="{9573F9EE-4FE6-4E36-9466-321143F267B7}" destId="{CD0325E3-AFA8-4DAB-AC79-15CBE791EB8E}" srcOrd="0" destOrd="0" presId="urn:microsoft.com/office/officeart/2005/8/layout/chevron2"/>
    <dgm:cxn modelId="{659583C4-EF65-461A-831C-C2B19A53A11D}" type="presOf" srcId="{D68D75E9-6939-43B6-8013-40CA1C02D682}" destId="{AFF6EE13-C7FD-4D19-AC38-138C8F10B232}" srcOrd="0" destOrd="0" presId="urn:microsoft.com/office/officeart/2005/8/layout/chevron2"/>
    <dgm:cxn modelId="{5FE58992-FCC9-4188-820A-C04C356D138D}" srcId="{46F077DB-5A5A-4DB0-8F0E-6DAFDD2469D9}" destId="{8E679AE2-CA92-480D-BA5C-7BBD63D1D8DC}" srcOrd="0" destOrd="0" parTransId="{7FDC3D2F-6EF6-4F13-BE90-FE7AB58E760E}" sibTransId="{85918BCA-DDAE-4408-8B05-B860E9EDD0DE}"/>
    <dgm:cxn modelId="{5947DED7-0829-4466-979A-978ED5547987}" type="presOf" srcId="{6699F7EC-B9B0-4DD9-85AC-99E9B745556B}" destId="{FFA70C57-1C31-4218-B842-E1DE0A9C61EC}" srcOrd="0" destOrd="0" presId="urn:microsoft.com/office/officeart/2005/8/layout/chevron2"/>
    <dgm:cxn modelId="{34E8DB57-B978-4E78-BA48-3D5FF2212EF1}" type="presOf" srcId="{049865BA-5882-4749-8B5E-7186E9CBC26A}" destId="{BFC10ABF-0A8F-43DE-80BF-09001739617E}" srcOrd="0" destOrd="0" presId="urn:microsoft.com/office/officeart/2005/8/layout/chevron2"/>
    <dgm:cxn modelId="{C6D31253-8A6B-46D3-AB8F-AE8E925C9546}" srcId="{8E679AE2-CA92-480D-BA5C-7BBD63D1D8DC}" destId="{6699F7EC-B9B0-4DD9-85AC-99E9B745556B}" srcOrd="0" destOrd="0" parTransId="{8415E149-A0E0-47EF-B024-49E7D8789589}" sibTransId="{6DAD3764-8716-4E32-9956-3F45701CECDA}"/>
    <dgm:cxn modelId="{2B1B2407-1ECD-4491-AE87-F4A350F62D82}" type="presParOf" srcId="{A493CE9D-D92C-4893-8547-06745BBA4C56}" destId="{8E8FB40C-FD9F-49D4-8F1D-EEDB9532E698}" srcOrd="0" destOrd="0" presId="urn:microsoft.com/office/officeart/2005/8/layout/chevron2"/>
    <dgm:cxn modelId="{253454A6-8128-4640-82AE-8439C68D6971}" type="presParOf" srcId="{8E8FB40C-FD9F-49D4-8F1D-EEDB9532E698}" destId="{BE4F2035-2C54-4CFE-9EF5-ACB5D06EA9BB}" srcOrd="0" destOrd="0" presId="urn:microsoft.com/office/officeart/2005/8/layout/chevron2"/>
    <dgm:cxn modelId="{A4D71B02-094E-4884-848E-EA58C2507D0C}" type="presParOf" srcId="{8E8FB40C-FD9F-49D4-8F1D-EEDB9532E698}" destId="{FFA70C57-1C31-4218-B842-E1DE0A9C61EC}" srcOrd="1" destOrd="0" presId="urn:microsoft.com/office/officeart/2005/8/layout/chevron2"/>
    <dgm:cxn modelId="{A45C7B75-FEC0-48E6-AE19-350974234445}" type="presParOf" srcId="{A493CE9D-D92C-4893-8547-06745BBA4C56}" destId="{B51224C5-C641-4A43-8B8B-BA6E5299AA48}" srcOrd="1" destOrd="0" presId="urn:microsoft.com/office/officeart/2005/8/layout/chevron2"/>
    <dgm:cxn modelId="{798EBBDC-8E9C-4606-B041-54B1179EB884}" type="presParOf" srcId="{A493CE9D-D92C-4893-8547-06745BBA4C56}" destId="{4B9351A5-A12D-4511-82FD-CE99A49F3DFF}" srcOrd="2" destOrd="0" presId="urn:microsoft.com/office/officeart/2005/8/layout/chevron2"/>
    <dgm:cxn modelId="{C403A141-41FA-4563-A3C9-634F1D21F040}" type="presParOf" srcId="{4B9351A5-A12D-4511-82FD-CE99A49F3DFF}" destId="{BFC10ABF-0A8F-43DE-80BF-09001739617E}" srcOrd="0" destOrd="0" presId="urn:microsoft.com/office/officeart/2005/8/layout/chevron2"/>
    <dgm:cxn modelId="{CEBB73D5-E4B2-457A-B4D4-E136A8378955}" type="presParOf" srcId="{4B9351A5-A12D-4511-82FD-CE99A49F3DFF}" destId="{CD0325E3-AFA8-4DAB-AC79-15CBE791EB8E}" srcOrd="1" destOrd="0" presId="urn:microsoft.com/office/officeart/2005/8/layout/chevron2"/>
    <dgm:cxn modelId="{9B7C77CD-27E5-421F-99D2-C8A5E990BEC0}" type="presParOf" srcId="{A493CE9D-D92C-4893-8547-06745BBA4C56}" destId="{F5FD24FC-90B4-4919-8830-36D88CF685B5}" srcOrd="3" destOrd="0" presId="urn:microsoft.com/office/officeart/2005/8/layout/chevron2"/>
    <dgm:cxn modelId="{7C6DEDAC-4790-4BC4-9858-3C9239567495}" type="presParOf" srcId="{A493CE9D-D92C-4893-8547-06745BBA4C56}" destId="{3C56CCD8-C774-4E22-9720-50786A92FD48}" srcOrd="4" destOrd="0" presId="urn:microsoft.com/office/officeart/2005/8/layout/chevron2"/>
    <dgm:cxn modelId="{59A177B7-05BF-40F1-A173-F541C7FD2A3D}" type="presParOf" srcId="{3C56CCD8-C774-4E22-9720-50786A92FD48}" destId="{66253BA3-1892-4FD0-B280-FA760415FEF0}" srcOrd="0" destOrd="0" presId="urn:microsoft.com/office/officeart/2005/8/layout/chevron2"/>
    <dgm:cxn modelId="{DA889E34-7C77-4C20-A069-A662B4F47723}" type="presParOf" srcId="{3C56CCD8-C774-4E22-9720-50786A92FD48}" destId="{AFF6EE13-C7FD-4D19-AC38-138C8F10B232}" srcOrd="1" destOrd="0" presId="urn:microsoft.com/office/officeart/2005/8/layout/chevron2"/>
  </dgm:cxnLst>
  <dgm:bg>
    <a:solidFill>
      <a:schemeClr val="accent1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F077DB-5A5A-4DB0-8F0E-6DAFDD2469D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679AE2-CA92-480D-BA5C-7BBD63D1D8DC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A</a:t>
          </a:r>
        </a:p>
      </dgm:t>
    </dgm:pt>
    <dgm:pt modelId="{7FDC3D2F-6EF6-4F13-BE90-FE7AB58E760E}" type="parTrans" cxnId="{5FE58992-FCC9-4188-820A-C04C356D138D}">
      <dgm:prSet/>
      <dgm:spPr/>
      <dgm:t>
        <a:bodyPr/>
        <a:lstStyle/>
        <a:p>
          <a:endParaRPr lang="en-US"/>
        </a:p>
      </dgm:t>
    </dgm:pt>
    <dgm:pt modelId="{85918BCA-DDAE-4408-8B05-B860E9EDD0DE}" type="sibTrans" cxnId="{5FE58992-FCC9-4188-820A-C04C356D138D}">
      <dgm:prSet/>
      <dgm:spPr/>
      <dgm:t>
        <a:bodyPr/>
        <a:lstStyle/>
        <a:p>
          <a:endParaRPr lang="en-US"/>
        </a:p>
      </dgm:t>
    </dgm:pt>
    <dgm:pt modelId="{6699F7EC-B9B0-4DD9-85AC-99E9B745556B}">
      <dgm:prSet phldrT="[Text]"/>
      <dgm:spPr>
        <a:solidFill>
          <a:srgbClr val="E9E8B6">
            <a:alpha val="90000"/>
          </a:srgbClr>
        </a:solidFill>
      </dgm:spPr>
      <dgm:t>
        <a:bodyPr/>
        <a:lstStyle/>
        <a:p>
          <a:r>
            <a:rPr lang="en-US" b="1" dirty="0" err="1"/>
            <a:t>Dạy</a:t>
          </a:r>
          <a:r>
            <a:rPr lang="en-US" b="1" dirty="0"/>
            <a:t> </a:t>
          </a:r>
          <a:r>
            <a:rPr lang="en-US" b="1" dirty="0" err="1"/>
            <a:t>học</a:t>
          </a:r>
          <a:r>
            <a:rPr lang="en-US" b="1" dirty="0"/>
            <a:t> </a:t>
          </a:r>
          <a:r>
            <a:rPr lang="en-US" b="1" dirty="0" err="1"/>
            <a:t>PHÂN</a:t>
          </a:r>
          <a:r>
            <a:rPr lang="en-US" b="1" dirty="0"/>
            <a:t> </a:t>
          </a:r>
          <a:r>
            <a:rPr lang="en-US" b="1" dirty="0" err="1"/>
            <a:t>HÓA</a:t>
          </a:r>
          <a:endParaRPr lang="en-US" b="1" dirty="0"/>
        </a:p>
      </dgm:t>
    </dgm:pt>
    <dgm:pt modelId="{8415E149-A0E0-47EF-B024-49E7D8789589}" type="parTrans" cxnId="{C6D31253-8A6B-46D3-AB8F-AE8E925C9546}">
      <dgm:prSet/>
      <dgm:spPr/>
      <dgm:t>
        <a:bodyPr/>
        <a:lstStyle/>
        <a:p>
          <a:endParaRPr lang="en-US"/>
        </a:p>
      </dgm:t>
    </dgm:pt>
    <dgm:pt modelId="{6DAD3764-8716-4E32-9956-3F45701CECDA}" type="sibTrans" cxnId="{C6D31253-8A6B-46D3-AB8F-AE8E925C9546}">
      <dgm:prSet/>
      <dgm:spPr/>
      <dgm:t>
        <a:bodyPr/>
        <a:lstStyle/>
        <a:p>
          <a:endParaRPr lang="en-US"/>
        </a:p>
      </dgm:t>
    </dgm:pt>
    <dgm:pt modelId="{049865BA-5882-4749-8B5E-7186E9CBC26A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B</a:t>
          </a:r>
        </a:p>
      </dgm:t>
    </dgm:pt>
    <dgm:pt modelId="{AE57B839-25CB-4C7F-8B63-BD3C4FC23AC0}" type="parTrans" cxnId="{00197FAD-2887-408C-83EE-239C10D9CA6F}">
      <dgm:prSet/>
      <dgm:spPr/>
      <dgm:t>
        <a:bodyPr/>
        <a:lstStyle/>
        <a:p>
          <a:endParaRPr lang="en-US"/>
        </a:p>
      </dgm:t>
    </dgm:pt>
    <dgm:pt modelId="{481D0568-827E-48AD-8DFF-94E8C15F87F7}" type="sibTrans" cxnId="{00197FAD-2887-408C-83EE-239C10D9CA6F}">
      <dgm:prSet/>
      <dgm:spPr/>
      <dgm:t>
        <a:bodyPr/>
        <a:lstStyle/>
        <a:p>
          <a:endParaRPr lang="en-US"/>
        </a:p>
      </dgm:t>
    </dgm:pt>
    <dgm:pt modelId="{9573F9EE-4FE6-4E36-9466-321143F267B7}">
      <dgm:prSet phldrT="[Text]"/>
      <dgm:spPr>
        <a:solidFill>
          <a:srgbClr val="89C1E3">
            <a:alpha val="90000"/>
          </a:srgbClr>
        </a:solidFill>
      </dgm:spPr>
      <dgm:t>
        <a:bodyPr/>
        <a:lstStyle/>
        <a:p>
          <a:r>
            <a:rPr lang="en-US" b="1" dirty="0" err="1"/>
            <a:t>Dạy</a:t>
          </a:r>
          <a:r>
            <a:rPr lang="en-US" b="1" dirty="0"/>
            <a:t> </a:t>
          </a:r>
          <a:r>
            <a:rPr lang="en-US" b="1" dirty="0" err="1"/>
            <a:t>học</a:t>
          </a:r>
          <a:r>
            <a:rPr lang="en-US" b="1" dirty="0"/>
            <a:t> </a:t>
          </a:r>
          <a:r>
            <a:rPr lang="en-US" b="1" dirty="0" err="1"/>
            <a:t>TÍCH</a:t>
          </a:r>
          <a:r>
            <a:rPr lang="en-US" b="1" dirty="0"/>
            <a:t> </a:t>
          </a:r>
          <a:r>
            <a:rPr lang="en-US" b="1" dirty="0" err="1"/>
            <a:t>HỢP</a:t>
          </a:r>
          <a:endParaRPr lang="en-US" b="1" dirty="0"/>
        </a:p>
      </dgm:t>
    </dgm:pt>
    <dgm:pt modelId="{025FDE50-86B6-40A6-A24C-8A08790B2890}" type="parTrans" cxnId="{2E55D6CE-50CC-4AB7-A1E2-B25EECA2E21A}">
      <dgm:prSet/>
      <dgm:spPr/>
      <dgm:t>
        <a:bodyPr/>
        <a:lstStyle/>
        <a:p>
          <a:endParaRPr lang="en-US"/>
        </a:p>
      </dgm:t>
    </dgm:pt>
    <dgm:pt modelId="{EBEBB5A7-927F-4EFB-A9F4-50E962AD8364}" type="sibTrans" cxnId="{2E55D6CE-50CC-4AB7-A1E2-B25EECA2E21A}">
      <dgm:prSet/>
      <dgm:spPr/>
      <dgm:t>
        <a:bodyPr/>
        <a:lstStyle/>
        <a:p>
          <a:endParaRPr lang="en-US"/>
        </a:p>
      </dgm:t>
    </dgm:pt>
    <dgm:pt modelId="{75F50322-CD23-412D-B448-7E243C685B5F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C</a:t>
          </a:r>
        </a:p>
      </dgm:t>
    </dgm:pt>
    <dgm:pt modelId="{A5352286-2912-445C-B096-83E3B6FA3E7F}" type="parTrans" cxnId="{FCCBDEC5-5EF2-487B-AC4E-6C047EC504C0}">
      <dgm:prSet/>
      <dgm:spPr/>
      <dgm:t>
        <a:bodyPr/>
        <a:lstStyle/>
        <a:p>
          <a:endParaRPr lang="en-US"/>
        </a:p>
      </dgm:t>
    </dgm:pt>
    <dgm:pt modelId="{689EB8E4-2A58-4E81-A8B0-BAE99D34216C}" type="sibTrans" cxnId="{FCCBDEC5-5EF2-487B-AC4E-6C047EC504C0}">
      <dgm:prSet/>
      <dgm:spPr/>
      <dgm:t>
        <a:bodyPr/>
        <a:lstStyle/>
        <a:p>
          <a:endParaRPr lang="en-US"/>
        </a:p>
      </dgm:t>
    </dgm:pt>
    <dgm:pt modelId="{D68D75E9-6939-43B6-8013-40CA1C02D682}">
      <dgm:prSet phldrT="[Text]"/>
      <dgm:spPr>
        <a:solidFill>
          <a:srgbClr val="F5B5F2">
            <a:alpha val="90000"/>
          </a:srgbClr>
        </a:solidFill>
      </dgm:spPr>
      <dgm:t>
        <a:bodyPr/>
        <a:lstStyle/>
        <a:p>
          <a:r>
            <a:rPr lang="en-US" b="1" dirty="0" err="1"/>
            <a:t>Dạy</a:t>
          </a:r>
          <a:r>
            <a:rPr lang="en-US" b="1" dirty="0"/>
            <a:t> </a:t>
          </a:r>
          <a:r>
            <a:rPr lang="en-US" b="1" dirty="0" err="1"/>
            <a:t>học</a:t>
          </a:r>
          <a:r>
            <a:rPr lang="en-US" b="1" dirty="0"/>
            <a:t> </a:t>
          </a:r>
          <a:r>
            <a:rPr lang="en-US" b="1" dirty="0" err="1"/>
            <a:t>thông</a:t>
          </a:r>
          <a:r>
            <a:rPr lang="en-US" b="1" dirty="0"/>
            <a:t> qua                              </a:t>
          </a:r>
          <a:r>
            <a:rPr lang="en-US" b="1" dirty="0" err="1"/>
            <a:t>HOẠT</a:t>
          </a:r>
          <a:r>
            <a:rPr lang="en-US" b="1" dirty="0"/>
            <a:t> </a:t>
          </a:r>
          <a:r>
            <a:rPr lang="en-US" b="1" dirty="0" err="1"/>
            <a:t>ĐỘNG</a:t>
          </a:r>
          <a:r>
            <a:rPr lang="en-US" b="1" dirty="0"/>
            <a:t> </a:t>
          </a:r>
        </a:p>
      </dgm:t>
    </dgm:pt>
    <dgm:pt modelId="{22077365-901D-4A28-BE43-30FB0920BE12}" type="parTrans" cxnId="{1F9E38A1-2751-48C2-82E3-F5D957B5C0EA}">
      <dgm:prSet/>
      <dgm:spPr/>
      <dgm:t>
        <a:bodyPr/>
        <a:lstStyle/>
        <a:p>
          <a:endParaRPr lang="en-US"/>
        </a:p>
      </dgm:t>
    </dgm:pt>
    <dgm:pt modelId="{0A34774B-6312-4313-AA64-13E43509BD4C}" type="sibTrans" cxnId="{1F9E38A1-2751-48C2-82E3-F5D957B5C0EA}">
      <dgm:prSet/>
      <dgm:spPr/>
      <dgm:t>
        <a:bodyPr/>
        <a:lstStyle/>
        <a:p>
          <a:endParaRPr lang="en-US"/>
        </a:p>
      </dgm:t>
    </dgm:pt>
    <dgm:pt modelId="{A493CE9D-D92C-4893-8547-06745BBA4C56}" type="pres">
      <dgm:prSet presAssocID="{46F077DB-5A5A-4DB0-8F0E-6DAFDD2469D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8FB40C-FD9F-49D4-8F1D-EEDB9532E698}" type="pres">
      <dgm:prSet presAssocID="{8E679AE2-CA92-480D-BA5C-7BBD63D1D8DC}" presName="composite" presStyleCnt="0"/>
      <dgm:spPr/>
    </dgm:pt>
    <dgm:pt modelId="{BE4F2035-2C54-4CFE-9EF5-ACB5D06EA9BB}" type="pres">
      <dgm:prSet presAssocID="{8E679AE2-CA92-480D-BA5C-7BBD63D1D8D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A70C57-1C31-4218-B842-E1DE0A9C61EC}" type="pres">
      <dgm:prSet presAssocID="{8E679AE2-CA92-480D-BA5C-7BBD63D1D8D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1224C5-C641-4A43-8B8B-BA6E5299AA48}" type="pres">
      <dgm:prSet presAssocID="{85918BCA-DDAE-4408-8B05-B860E9EDD0DE}" presName="sp" presStyleCnt="0"/>
      <dgm:spPr/>
    </dgm:pt>
    <dgm:pt modelId="{4B9351A5-A12D-4511-82FD-CE99A49F3DFF}" type="pres">
      <dgm:prSet presAssocID="{049865BA-5882-4749-8B5E-7186E9CBC26A}" presName="composite" presStyleCnt="0"/>
      <dgm:spPr/>
    </dgm:pt>
    <dgm:pt modelId="{BFC10ABF-0A8F-43DE-80BF-09001739617E}" type="pres">
      <dgm:prSet presAssocID="{049865BA-5882-4749-8B5E-7186E9CBC26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325E3-AFA8-4DAB-AC79-15CBE791EB8E}" type="pres">
      <dgm:prSet presAssocID="{049865BA-5882-4749-8B5E-7186E9CBC26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FD24FC-90B4-4919-8830-36D88CF685B5}" type="pres">
      <dgm:prSet presAssocID="{481D0568-827E-48AD-8DFF-94E8C15F87F7}" presName="sp" presStyleCnt="0"/>
      <dgm:spPr/>
    </dgm:pt>
    <dgm:pt modelId="{3C56CCD8-C774-4E22-9720-50786A92FD48}" type="pres">
      <dgm:prSet presAssocID="{75F50322-CD23-412D-B448-7E243C685B5F}" presName="composite" presStyleCnt="0"/>
      <dgm:spPr/>
    </dgm:pt>
    <dgm:pt modelId="{66253BA3-1892-4FD0-B280-FA760415FEF0}" type="pres">
      <dgm:prSet presAssocID="{75F50322-CD23-412D-B448-7E243C685B5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6EE13-C7FD-4D19-AC38-138C8F10B232}" type="pres">
      <dgm:prSet presAssocID="{75F50322-CD23-412D-B448-7E243C685B5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E88AAA-03BC-4B4F-A492-29B58FFA8FF5}" type="presOf" srcId="{75F50322-CD23-412D-B448-7E243C685B5F}" destId="{66253BA3-1892-4FD0-B280-FA760415FEF0}" srcOrd="0" destOrd="0" presId="urn:microsoft.com/office/officeart/2005/8/layout/chevron2"/>
    <dgm:cxn modelId="{1F9E38A1-2751-48C2-82E3-F5D957B5C0EA}" srcId="{75F50322-CD23-412D-B448-7E243C685B5F}" destId="{D68D75E9-6939-43B6-8013-40CA1C02D682}" srcOrd="0" destOrd="0" parTransId="{22077365-901D-4A28-BE43-30FB0920BE12}" sibTransId="{0A34774B-6312-4313-AA64-13E43509BD4C}"/>
    <dgm:cxn modelId="{4A385F59-C4E9-4679-9798-F3CBFCBADDC6}" type="presOf" srcId="{6699F7EC-B9B0-4DD9-85AC-99E9B745556B}" destId="{FFA70C57-1C31-4218-B842-E1DE0A9C61EC}" srcOrd="0" destOrd="0" presId="urn:microsoft.com/office/officeart/2005/8/layout/chevron2"/>
    <dgm:cxn modelId="{2E55D6CE-50CC-4AB7-A1E2-B25EECA2E21A}" srcId="{049865BA-5882-4749-8B5E-7186E9CBC26A}" destId="{9573F9EE-4FE6-4E36-9466-321143F267B7}" srcOrd="0" destOrd="0" parTransId="{025FDE50-86B6-40A6-A24C-8A08790B2890}" sibTransId="{EBEBB5A7-927F-4EFB-A9F4-50E962AD8364}"/>
    <dgm:cxn modelId="{FCCBDEC5-5EF2-487B-AC4E-6C047EC504C0}" srcId="{46F077DB-5A5A-4DB0-8F0E-6DAFDD2469D9}" destId="{75F50322-CD23-412D-B448-7E243C685B5F}" srcOrd="2" destOrd="0" parTransId="{A5352286-2912-445C-B096-83E3B6FA3E7F}" sibTransId="{689EB8E4-2A58-4E81-A8B0-BAE99D34216C}"/>
    <dgm:cxn modelId="{00197FAD-2887-408C-83EE-239C10D9CA6F}" srcId="{46F077DB-5A5A-4DB0-8F0E-6DAFDD2469D9}" destId="{049865BA-5882-4749-8B5E-7186E9CBC26A}" srcOrd="1" destOrd="0" parTransId="{AE57B839-25CB-4C7F-8B63-BD3C4FC23AC0}" sibTransId="{481D0568-827E-48AD-8DFF-94E8C15F87F7}"/>
    <dgm:cxn modelId="{816923BB-C3F2-42AE-93B6-47F11E13BC53}" type="presOf" srcId="{D68D75E9-6939-43B6-8013-40CA1C02D682}" destId="{AFF6EE13-C7FD-4D19-AC38-138C8F10B232}" srcOrd="0" destOrd="0" presId="urn:microsoft.com/office/officeart/2005/8/layout/chevron2"/>
    <dgm:cxn modelId="{5FE58992-FCC9-4188-820A-C04C356D138D}" srcId="{46F077DB-5A5A-4DB0-8F0E-6DAFDD2469D9}" destId="{8E679AE2-CA92-480D-BA5C-7BBD63D1D8DC}" srcOrd="0" destOrd="0" parTransId="{7FDC3D2F-6EF6-4F13-BE90-FE7AB58E760E}" sibTransId="{85918BCA-DDAE-4408-8B05-B860E9EDD0DE}"/>
    <dgm:cxn modelId="{86C2DB75-45A8-4FE5-8050-FC6C0B5044CE}" type="presOf" srcId="{9573F9EE-4FE6-4E36-9466-321143F267B7}" destId="{CD0325E3-AFA8-4DAB-AC79-15CBE791EB8E}" srcOrd="0" destOrd="0" presId="urn:microsoft.com/office/officeart/2005/8/layout/chevron2"/>
    <dgm:cxn modelId="{78330DD0-2B65-4DFC-8CF9-82DD284E631D}" type="presOf" srcId="{46F077DB-5A5A-4DB0-8F0E-6DAFDD2469D9}" destId="{A493CE9D-D92C-4893-8547-06745BBA4C56}" srcOrd="0" destOrd="0" presId="urn:microsoft.com/office/officeart/2005/8/layout/chevron2"/>
    <dgm:cxn modelId="{63EEEDDB-5908-4C4C-B847-9904772E31B1}" type="presOf" srcId="{049865BA-5882-4749-8B5E-7186E9CBC26A}" destId="{BFC10ABF-0A8F-43DE-80BF-09001739617E}" srcOrd="0" destOrd="0" presId="urn:microsoft.com/office/officeart/2005/8/layout/chevron2"/>
    <dgm:cxn modelId="{222BD502-F1E9-48C7-8701-2B91BD04418C}" type="presOf" srcId="{8E679AE2-CA92-480D-BA5C-7BBD63D1D8DC}" destId="{BE4F2035-2C54-4CFE-9EF5-ACB5D06EA9BB}" srcOrd="0" destOrd="0" presId="urn:microsoft.com/office/officeart/2005/8/layout/chevron2"/>
    <dgm:cxn modelId="{C6D31253-8A6B-46D3-AB8F-AE8E925C9546}" srcId="{8E679AE2-CA92-480D-BA5C-7BBD63D1D8DC}" destId="{6699F7EC-B9B0-4DD9-85AC-99E9B745556B}" srcOrd="0" destOrd="0" parTransId="{8415E149-A0E0-47EF-B024-49E7D8789589}" sibTransId="{6DAD3764-8716-4E32-9956-3F45701CECDA}"/>
    <dgm:cxn modelId="{5CF6F19C-E9CC-4903-B67F-FD0D79DBD63D}" type="presParOf" srcId="{A493CE9D-D92C-4893-8547-06745BBA4C56}" destId="{8E8FB40C-FD9F-49D4-8F1D-EEDB9532E698}" srcOrd="0" destOrd="0" presId="urn:microsoft.com/office/officeart/2005/8/layout/chevron2"/>
    <dgm:cxn modelId="{FFE729FC-27C6-4F68-AD28-6D5695AD3CBF}" type="presParOf" srcId="{8E8FB40C-FD9F-49D4-8F1D-EEDB9532E698}" destId="{BE4F2035-2C54-4CFE-9EF5-ACB5D06EA9BB}" srcOrd="0" destOrd="0" presId="urn:microsoft.com/office/officeart/2005/8/layout/chevron2"/>
    <dgm:cxn modelId="{8A27C91B-694A-410C-85A2-E61A19018CD5}" type="presParOf" srcId="{8E8FB40C-FD9F-49D4-8F1D-EEDB9532E698}" destId="{FFA70C57-1C31-4218-B842-E1DE0A9C61EC}" srcOrd="1" destOrd="0" presId="urn:microsoft.com/office/officeart/2005/8/layout/chevron2"/>
    <dgm:cxn modelId="{C04D0065-E723-4E34-9D69-FD7334FAA63C}" type="presParOf" srcId="{A493CE9D-D92C-4893-8547-06745BBA4C56}" destId="{B51224C5-C641-4A43-8B8B-BA6E5299AA48}" srcOrd="1" destOrd="0" presId="urn:microsoft.com/office/officeart/2005/8/layout/chevron2"/>
    <dgm:cxn modelId="{D1184584-BD84-4A3C-B81C-0FB119156787}" type="presParOf" srcId="{A493CE9D-D92C-4893-8547-06745BBA4C56}" destId="{4B9351A5-A12D-4511-82FD-CE99A49F3DFF}" srcOrd="2" destOrd="0" presId="urn:microsoft.com/office/officeart/2005/8/layout/chevron2"/>
    <dgm:cxn modelId="{49FFFF15-FF09-4DD3-B253-7C54852FEA5B}" type="presParOf" srcId="{4B9351A5-A12D-4511-82FD-CE99A49F3DFF}" destId="{BFC10ABF-0A8F-43DE-80BF-09001739617E}" srcOrd="0" destOrd="0" presId="urn:microsoft.com/office/officeart/2005/8/layout/chevron2"/>
    <dgm:cxn modelId="{72F18F96-ED17-408C-8EA0-40654D059B0B}" type="presParOf" srcId="{4B9351A5-A12D-4511-82FD-CE99A49F3DFF}" destId="{CD0325E3-AFA8-4DAB-AC79-15CBE791EB8E}" srcOrd="1" destOrd="0" presId="urn:microsoft.com/office/officeart/2005/8/layout/chevron2"/>
    <dgm:cxn modelId="{62A56386-4B2D-49C6-9EED-A6EB741CECD5}" type="presParOf" srcId="{A493CE9D-D92C-4893-8547-06745BBA4C56}" destId="{F5FD24FC-90B4-4919-8830-36D88CF685B5}" srcOrd="3" destOrd="0" presId="urn:microsoft.com/office/officeart/2005/8/layout/chevron2"/>
    <dgm:cxn modelId="{DAEE4575-F79A-45FE-B9DE-80BCFCD20944}" type="presParOf" srcId="{A493CE9D-D92C-4893-8547-06745BBA4C56}" destId="{3C56CCD8-C774-4E22-9720-50786A92FD48}" srcOrd="4" destOrd="0" presId="urn:microsoft.com/office/officeart/2005/8/layout/chevron2"/>
    <dgm:cxn modelId="{F4027D6D-88A3-4318-A1D2-88BB195187A2}" type="presParOf" srcId="{3C56CCD8-C774-4E22-9720-50786A92FD48}" destId="{66253BA3-1892-4FD0-B280-FA760415FEF0}" srcOrd="0" destOrd="0" presId="urn:microsoft.com/office/officeart/2005/8/layout/chevron2"/>
    <dgm:cxn modelId="{C1BC572F-2B57-46F6-A10A-CDEEF735FDFD}" type="presParOf" srcId="{3C56CCD8-C774-4E22-9720-50786A92FD48}" destId="{AFF6EE13-C7FD-4D19-AC38-138C8F10B232}" srcOrd="1" destOrd="0" presId="urn:microsoft.com/office/officeart/2005/8/layout/chevron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EBCAA9-E80D-4250-8C72-82FB08EAEC10}">
      <dsp:nvSpPr>
        <dsp:cNvPr id="0" name=""/>
        <dsp:cNvSpPr/>
      </dsp:nvSpPr>
      <dsp:spPr>
        <a:xfrm>
          <a:off x="1401399" y="-24375"/>
          <a:ext cx="4047122" cy="4047122"/>
        </a:xfrm>
        <a:prstGeom prst="circularArrow">
          <a:avLst>
            <a:gd name="adj1" fmla="val 5544"/>
            <a:gd name="adj2" fmla="val 330680"/>
            <a:gd name="adj3" fmla="val 13791129"/>
            <a:gd name="adj4" fmla="val 17376718"/>
            <a:gd name="adj5" fmla="val 5757"/>
          </a:avLst>
        </a:prstGeom>
        <a:solidFill>
          <a:schemeClr val="accent1">
            <a:lumMod val="60000"/>
            <a:lumOff val="40000"/>
          </a:schemeClr>
        </a:solidFill>
        <a:ln w="38100"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F0A040-BA3B-481A-A43B-8B44BCCE0323}">
      <dsp:nvSpPr>
        <dsp:cNvPr id="0" name=""/>
        <dsp:cNvSpPr/>
      </dsp:nvSpPr>
      <dsp:spPr>
        <a:xfrm>
          <a:off x="2483622" y="283"/>
          <a:ext cx="1882675" cy="941337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solidFill>
                <a:schemeClr val="tx1"/>
              </a:solidFill>
            </a:rPr>
            <a:t>Đánh</a:t>
          </a:r>
          <a:r>
            <a:rPr lang="en-US" sz="2400" b="1" kern="1200" dirty="0">
              <a:solidFill>
                <a:schemeClr val="tx1"/>
              </a:solidFill>
            </a:rPr>
            <a:t> </a:t>
          </a:r>
          <a:r>
            <a:rPr lang="en-US" sz="2400" b="1" kern="1200" dirty="0" err="1">
              <a:solidFill>
                <a:schemeClr val="tx1"/>
              </a:solidFill>
            </a:rPr>
            <a:t>giá</a:t>
          </a:r>
          <a:r>
            <a:rPr lang="en-US" sz="2400" b="1" kern="1200" dirty="0">
              <a:solidFill>
                <a:schemeClr val="tx1"/>
              </a:solidFill>
            </a:rPr>
            <a:t> </a:t>
          </a:r>
          <a:r>
            <a:rPr lang="en-US" sz="2400" b="1" kern="1200" dirty="0" err="1">
              <a:solidFill>
                <a:schemeClr val="tx1"/>
              </a:solidFill>
            </a:rPr>
            <a:t>chính</a:t>
          </a:r>
          <a:r>
            <a:rPr lang="en-US" sz="2400" b="1" kern="1200" dirty="0">
              <a:solidFill>
                <a:schemeClr val="tx1"/>
              </a:solidFill>
            </a:rPr>
            <a:t> </a:t>
          </a:r>
          <a:r>
            <a:rPr lang="en-US" sz="2400" b="1" kern="1200" dirty="0" err="1">
              <a:solidFill>
                <a:schemeClr val="tx1"/>
              </a:solidFill>
            </a:rPr>
            <a:t>sách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2529574" y="46235"/>
        <a:ext cx="1790771" cy="849433"/>
      </dsp:txXfrm>
    </dsp:sp>
    <dsp:sp modelId="{B79CEC8C-9985-49E9-BB59-8A0C6DD5AE01}">
      <dsp:nvSpPr>
        <dsp:cNvPr id="0" name=""/>
        <dsp:cNvSpPr/>
      </dsp:nvSpPr>
      <dsp:spPr>
        <a:xfrm>
          <a:off x="3964525" y="1192817"/>
          <a:ext cx="2203634" cy="941337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solidFill>
                <a:schemeClr val="tx1"/>
              </a:solidFill>
            </a:rPr>
            <a:t>Đề</a:t>
          </a:r>
          <a:r>
            <a:rPr lang="en-US" sz="2400" b="1" kern="1200" dirty="0">
              <a:solidFill>
                <a:schemeClr val="tx1"/>
              </a:solidFill>
            </a:rPr>
            <a:t> </a:t>
          </a:r>
          <a:r>
            <a:rPr lang="en-US" sz="2400" b="1" kern="1200" dirty="0" err="1">
              <a:solidFill>
                <a:schemeClr val="tx1"/>
              </a:solidFill>
            </a:rPr>
            <a:t>xuất</a:t>
          </a:r>
          <a:r>
            <a:rPr lang="en-US" sz="2400" b="1" kern="1200" dirty="0">
              <a:solidFill>
                <a:schemeClr val="tx1"/>
              </a:solidFill>
            </a:rPr>
            <a:t>    </a:t>
          </a:r>
          <a:r>
            <a:rPr lang="en-US" sz="2400" b="1" kern="1200" dirty="0" err="1">
              <a:solidFill>
                <a:schemeClr val="tx1"/>
              </a:solidFill>
            </a:rPr>
            <a:t>chính</a:t>
          </a:r>
          <a:r>
            <a:rPr lang="en-US" sz="2400" b="1" kern="1200" dirty="0">
              <a:solidFill>
                <a:schemeClr val="tx1"/>
              </a:solidFill>
            </a:rPr>
            <a:t> </a:t>
          </a:r>
          <a:r>
            <a:rPr lang="en-US" sz="2400" b="1" kern="1200" dirty="0" err="1">
              <a:solidFill>
                <a:schemeClr val="tx1"/>
              </a:solidFill>
            </a:rPr>
            <a:t>sách</a:t>
          </a:r>
          <a:r>
            <a:rPr lang="en-US" sz="2400" b="1" kern="1200" dirty="0">
              <a:solidFill>
                <a:schemeClr val="tx1"/>
              </a:solidFill>
            </a:rPr>
            <a:t> </a:t>
          </a:r>
          <a:r>
            <a:rPr lang="en-US" sz="2400" b="1" kern="1200" dirty="0" err="1">
              <a:solidFill>
                <a:schemeClr val="tx1"/>
              </a:solidFill>
            </a:rPr>
            <a:t>mới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4010477" y="1238769"/>
        <a:ext cx="2111730" cy="849433"/>
      </dsp:txXfrm>
    </dsp:sp>
    <dsp:sp modelId="{BF8A804B-4501-42D2-8266-5FFABB434297}">
      <dsp:nvSpPr>
        <dsp:cNvPr id="0" name=""/>
        <dsp:cNvSpPr/>
      </dsp:nvSpPr>
      <dsp:spPr>
        <a:xfrm>
          <a:off x="3990668" y="2919090"/>
          <a:ext cx="1882675" cy="941337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solidFill>
                <a:schemeClr val="tx1"/>
              </a:solidFill>
            </a:rPr>
            <a:t>Đánh</a:t>
          </a:r>
          <a:r>
            <a:rPr lang="en-US" sz="2400" b="1" kern="1200" dirty="0">
              <a:solidFill>
                <a:schemeClr val="tx1"/>
              </a:solidFill>
            </a:rPr>
            <a:t> </a:t>
          </a:r>
          <a:r>
            <a:rPr lang="en-US" sz="2400" b="1" kern="1200" dirty="0" err="1">
              <a:solidFill>
                <a:schemeClr val="tx1"/>
              </a:solidFill>
            </a:rPr>
            <a:t>giá</a:t>
          </a:r>
          <a:r>
            <a:rPr lang="en-US" sz="2400" b="1" kern="1200" dirty="0">
              <a:solidFill>
                <a:schemeClr val="tx1"/>
              </a:solidFill>
            </a:rPr>
            <a:t>   </a:t>
          </a:r>
          <a:r>
            <a:rPr lang="en-US" sz="2400" b="1" kern="1200" dirty="0" err="1">
              <a:solidFill>
                <a:schemeClr val="tx1"/>
              </a:solidFill>
            </a:rPr>
            <a:t>tác</a:t>
          </a:r>
          <a:r>
            <a:rPr lang="en-US" sz="2400" b="1" kern="1200" dirty="0">
              <a:solidFill>
                <a:schemeClr val="tx1"/>
              </a:solidFill>
            </a:rPr>
            <a:t> </a:t>
          </a:r>
          <a:r>
            <a:rPr lang="en-US" sz="2400" b="1" kern="1200" dirty="0" err="1">
              <a:solidFill>
                <a:schemeClr val="tx1"/>
              </a:solidFill>
            </a:rPr>
            <a:t>động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4036620" y="2965042"/>
        <a:ext cx="1790771" cy="849433"/>
      </dsp:txXfrm>
    </dsp:sp>
    <dsp:sp modelId="{58AF1C7B-750A-4FDB-B257-42D1A65EC405}">
      <dsp:nvSpPr>
        <dsp:cNvPr id="0" name=""/>
        <dsp:cNvSpPr/>
      </dsp:nvSpPr>
      <dsp:spPr>
        <a:xfrm>
          <a:off x="1150189" y="2919149"/>
          <a:ext cx="1882675" cy="941337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</a:rPr>
            <a:t>Ban </a:t>
          </a:r>
          <a:r>
            <a:rPr lang="en-US" sz="2400" b="1" kern="1200" dirty="0" err="1">
              <a:solidFill>
                <a:schemeClr val="tx1"/>
              </a:solidFill>
            </a:rPr>
            <a:t>hành</a:t>
          </a:r>
          <a:r>
            <a:rPr lang="en-US" sz="2400" b="1" kern="1200" dirty="0">
              <a:solidFill>
                <a:schemeClr val="tx1"/>
              </a:solidFill>
            </a:rPr>
            <a:t> </a:t>
          </a:r>
          <a:r>
            <a:rPr lang="en-US" sz="2400" b="1" kern="1200" dirty="0" err="1">
              <a:solidFill>
                <a:schemeClr val="tx1"/>
              </a:solidFill>
            </a:rPr>
            <a:t>chính</a:t>
          </a:r>
          <a:r>
            <a:rPr lang="en-US" sz="2400" b="1" kern="1200" dirty="0">
              <a:solidFill>
                <a:schemeClr val="tx1"/>
              </a:solidFill>
            </a:rPr>
            <a:t> </a:t>
          </a:r>
          <a:r>
            <a:rPr lang="en-US" sz="2400" b="1" kern="1200" dirty="0" err="1">
              <a:solidFill>
                <a:schemeClr val="tx1"/>
              </a:solidFill>
            </a:rPr>
            <a:t>sách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1196141" y="2965101"/>
        <a:ext cx="1790771" cy="849433"/>
      </dsp:txXfrm>
    </dsp:sp>
    <dsp:sp modelId="{7298D424-1628-4989-B4A0-E95497C3C195}">
      <dsp:nvSpPr>
        <dsp:cNvPr id="0" name=""/>
        <dsp:cNvSpPr/>
      </dsp:nvSpPr>
      <dsp:spPr>
        <a:xfrm>
          <a:off x="842239" y="1192817"/>
          <a:ext cx="1882675" cy="9413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solidFill>
                <a:schemeClr val="tx1"/>
              </a:solidFill>
            </a:rPr>
            <a:t>Thực</a:t>
          </a:r>
          <a:r>
            <a:rPr lang="en-US" sz="2400" b="1" kern="1200" dirty="0">
              <a:solidFill>
                <a:schemeClr val="tx1"/>
              </a:solidFill>
            </a:rPr>
            <a:t> </a:t>
          </a:r>
          <a:r>
            <a:rPr lang="en-US" sz="2400" b="1" kern="1200" dirty="0" err="1">
              <a:solidFill>
                <a:schemeClr val="tx1"/>
              </a:solidFill>
            </a:rPr>
            <a:t>thi</a:t>
          </a:r>
          <a:r>
            <a:rPr lang="en-US" sz="2400" b="1" kern="1200" dirty="0">
              <a:solidFill>
                <a:schemeClr val="tx1"/>
              </a:solidFill>
            </a:rPr>
            <a:t> </a:t>
          </a:r>
          <a:r>
            <a:rPr lang="en-US" sz="2400" b="1" kern="1200" dirty="0" err="1">
              <a:solidFill>
                <a:schemeClr val="tx1"/>
              </a:solidFill>
            </a:rPr>
            <a:t>chính</a:t>
          </a:r>
          <a:r>
            <a:rPr lang="en-US" sz="2400" b="1" kern="1200" dirty="0">
              <a:solidFill>
                <a:schemeClr val="tx1"/>
              </a:solidFill>
            </a:rPr>
            <a:t> </a:t>
          </a:r>
          <a:r>
            <a:rPr lang="en-US" sz="2400" b="1" kern="1200" dirty="0" err="1">
              <a:solidFill>
                <a:schemeClr val="tx1"/>
              </a:solidFill>
            </a:rPr>
            <a:t>sách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888191" y="1238769"/>
        <a:ext cx="1790771" cy="849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F2035-2C54-4CFE-9EF5-ACB5D06EA9BB}">
      <dsp:nvSpPr>
        <dsp:cNvPr id="0" name=""/>
        <dsp:cNvSpPr/>
      </dsp:nvSpPr>
      <dsp:spPr>
        <a:xfrm rot="5400000">
          <a:off x="-326231" y="326692"/>
          <a:ext cx="2174874" cy="15224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 dirty="0">
              <a:solidFill>
                <a:schemeClr val="tx1"/>
              </a:solidFill>
            </a:rPr>
            <a:t>A</a:t>
          </a:r>
        </a:p>
      </dsp:txBody>
      <dsp:txXfrm rot="-5400000">
        <a:off x="0" y="761667"/>
        <a:ext cx="1522412" cy="652462"/>
      </dsp:txXfrm>
    </dsp:sp>
    <dsp:sp modelId="{FFA70C57-1C31-4218-B842-E1DE0A9C61EC}">
      <dsp:nvSpPr>
        <dsp:cNvPr id="0" name=""/>
        <dsp:cNvSpPr/>
      </dsp:nvSpPr>
      <dsp:spPr>
        <a:xfrm rot="5400000">
          <a:off x="3102371" y="-1579498"/>
          <a:ext cx="1413668" cy="4573587"/>
        </a:xfrm>
        <a:prstGeom prst="round2SameRect">
          <a:avLst/>
        </a:prstGeom>
        <a:solidFill>
          <a:srgbClr val="E9E8B6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just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dirty="0" err="1"/>
            <a:t>Thông</a:t>
          </a:r>
          <a:r>
            <a:rPr lang="en-US" sz="2900" b="1" kern="1200" dirty="0"/>
            <a:t> qua </a:t>
          </a:r>
          <a:r>
            <a:rPr lang="en-US" sz="2900" b="1" kern="1200" dirty="0" err="1"/>
            <a:t>nội</a:t>
          </a:r>
          <a:r>
            <a:rPr lang="en-US" sz="2900" b="1" kern="1200" dirty="0"/>
            <a:t> dung      </a:t>
          </a:r>
          <a:r>
            <a:rPr lang="en-US" sz="2900" b="1" kern="1200" dirty="0" err="1"/>
            <a:t>dạy</a:t>
          </a:r>
          <a:r>
            <a:rPr lang="en-US" sz="2900" b="1" kern="1200" dirty="0"/>
            <a:t> </a:t>
          </a:r>
          <a:r>
            <a:rPr lang="en-US" sz="2900" b="1" kern="1200" dirty="0" err="1"/>
            <a:t>học</a:t>
          </a:r>
          <a:r>
            <a:rPr lang="en-US" sz="2900" b="1" kern="1200" dirty="0"/>
            <a:t> </a:t>
          </a:r>
        </a:p>
      </dsp:txBody>
      <dsp:txXfrm rot="-5400000">
        <a:off x="1522412" y="69471"/>
        <a:ext cx="4504577" cy="1275648"/>
      </dsp:txXfrm>
    </dsp:sp>
    <dsp:sp modelId="{66253BA3-1892-4FD0-B280-FA760415FEF0}">
      <dsp:nvSpPr>
        <dsp:cNvPr id="0" name=""/>
        <dsp:cNvSpPr/>
      </dsp:nvSpPr>
      <dsp:spPr>
        <a:xfrm rot="5400000">
          <a:off x="-326231" y="2214895"/>
          <a:ext cx="2174874" cy="15224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kern="1200" dirty="0">
              <a:solidFill>
                <a:schemeClr val="tx1"/>
              </a:solidFill>
            </a:rPr>
            <a:t>B</a:t>
          </a:r>
        </a:p>
      </dsp:txBody>
      <dsp:txXfrm rot="-5400000">
        <a:off x="0" y="2649870"/>
        <a:ext cx="1522412" cy="652462"/>
      </dsp:txXfrm>
    </dsp:sp>
    <dsp:sp modelId="{AFF6EE13-C7FD-4D19-AC38-138C8F10B232}">
      <dsp:nvSpPr>
        <dsp:cNvPr id="0" name=""/>
        <dsp:cNvSpPr/>
      </dsp:nvSpPr>
      <dsp:spPr>
        <a:xfrm rot="5400000">
          <a:off x="3102371" y="308704"/>
          <a:ext cx="1413668" cy="4573587"/>
        </a:xfrm>
        <a:prstGeom prst="round2SameRect">
          <a:avLst/>
        </a:prstGeom>
        <a:solidFill>
          <a:srgbClr val="F5B5F2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just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dirty="0" err="1"/>
            <a:t>Thông</a:t>
          </a:r>
          <a:r>
            <a:rPr lang="en-US" sz="2900" b="1" kern="1200" dirty="0"/>
            <a:t> qua </a:t>
          </a:r>
          <a:r>
            <a:rPr lang="en-US" sz="2900" b="1" kern="1200" dirty="0" err="1"/>
            <a:t>phương</a:t>
          </a:r>
          <a:r>
            <a:rPr lang="en-US" sz="2900" b="1" kern="1200" dirty="0"/>
            <a:t> </a:t>
          </a:r>
          <a:r>
            <a:rPr lang="en-US" sz="2900" b="1" kern="1200" dirty="0" err="1"/>
            <a:t>pháp</a:t>
          </a:r>
          <a:r>
            <a:rPr lang="en-US" sz="2900" b="1" kern="1200" dirty="0"/>
            <a:t> </a:t>
          </a:r>
          <a:r>
            <a:rPr lang="en-US" sz="2900" b="1" kern="1200" dirty="0" err="1"/>
            <a:t>dạy</a:t>
          </a:r>
          <a:r>
            <a:rPr lang="en-US" sz="2900" b="1" kern="1200" dirty="0"/>
            <a:t> </a:t>
          </a:r>
          <a:r>
            <a:rPr lang="en-US" sz="2900" b="1" kern="1200" dirty="0" err="1"/>
            <a:t>học</a:t>
          </a:r>
          <a:r>
            <a:rPr lang="en-US" sz="2900" b="1" kern="1200" dirty="0"/>
            <a:t> (</a:t>
          </a:r>
          <a:r>
            <a:rPr lang="en-US" sz="2900" b="1" kern="1200" dirty="0" err="1"/>
            <a:t>phương</a:t>
          </a:r>
          <a:r>
            <a:rPr lang="en-US" sz="2900" b="1" kern="1200" dirty="0"/>
            <a:t> </a:t>
          </a:r>
          <a:r>
            <a:rPr lang="en-US" sz="2900" b="1" kern="1200" dirty="0" err="1"/>
            <a:t>pháp</a:t>
          </a:r>
          <a:r>
            <a:rPr lang="en-US" sz="2900" b="1" kern="1200" dirty="0"/>
            <a:t>   </a:t>
          </a:r>
          <a:r>
            <a:rPr lang="en-US" sz="2900" b="1" kern="1200" dirty="0" err="1"/>
            <a:t>tổ</a:t>
          </a:r>
          <a:r>
            <a:rPr lang="en-US" sz="2900" b="1" kern="1200" dirty="0"/>
            <a:t> </a:t>
          </a:r>
          <a:r>
            <a:rPr lang="en-US" sz="2900" b="1" kern="1200" dirty="0" err="1"/>
            <a:t>chức</a:t>
          </a:r>
          <a:r>
            <a:rPr lang="en-US" sz="2900" b="1" kern="1200" dirty="0"/>
            <a:t> </a:t>
          </a:r>
          <a:r>
            <a:rPr lang="en-US" sz="2900" b="1" kern="1200" dirty="0" err="1"/>
            <a:t>hoạt</a:t>
          </a:r>
          <a:r>
            <a:rPr lang="en-US" sz="2900" b="1" kern="1200" dirty="0"/>
            <a:t> </a:t>
          </a:r>
          <a:r>
            <a:rPr lang="en-US" sz="2900" b="1" kern="1200" dirty="0" err="1"/>
            <a:t>động</a:t>
          </a:r>
          <a:r>
            <a:rPr lang="en-US" sz="2900" b="1" kern="1200" dirty="0"/>
            <a:t>) </a:t>
          </a:r>
        </a:p>
      </dsp:txBody>
      <dsp:txXfrm rot="-5400000">
        <a:off x="1522412" y="1957673"/>
        <a:ext cx="4504577" cy="12756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F2035-2C54-4CFE-9EF5-ACB5D06EA9BB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>
              <a:solidFill>
                <a:schemeClr val="tx1"/>
              </a:solidFill>
            </a:rPr>
            <a:t>A</a:t>
          </a:r>
        </a:p>
      </dsp:txBody>
      <dsp:txXfrm rot="-5400000">
        <a:off x="1" y="520688"/>
        <a:ext cx="1039018" cy="445294"/>
      </dsp:txXfrm>
    </dsp:sp>
    <dsp:sp modelId="{FFA70C57-1C31-4218-B842-E1DE0A9C61EC}">
      <dsp:nvSpPr>
        <dsp:cNvPr id="0" name=""/>
        <dsp:cNvSpPr/>
      </dsp:nvSpPr>
      <dsp:spPr>
        <a:xfrm rot="5400000">
          <a:off x="3085107" y="-2044909"/>
          <a:ext cx="964803" cy="5056981"/>
        </a:xfrm>
        <a:prstGeom prst="round2SameRect">
          <a:avLst/>
        </a:prstGeom>
        <a:solidFill>
          <a:schemeClr val="accent2">
            <a:lumMod val="7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1" kern="1200" dirty="0" err="1"/>
            <a:t>Sự</a:t>
          </a:r>
          <a:r>
            <a:rPr lang="en-US" sz="2500" b="1" kern="1200" dirty="0"/>
            <a:t> </a:t>
          </a:r>
          <a:r>
            <a:rPr lang="en-US" sz="2500" b="1" kern="1200" dirty="0" err="1"/>
            <a:t>kết</a:t>
          </a:r>
          <a:r>
            <a:rPr lang="en-US" sz="2500" b="1" kern="1200" dirty="0"/>
            <a:t> </a:t>
          </a:r>
          <a:r>
            <a:rPr lang="en-US" sz="2500" b="1" kern="1200" dirty="0" err="1"/>
            <a:t>hợp</a:t>
          </a:r>
          <a:r>
            <a:rPr lang="en-US" sz="2500" b="1" kern="1200" dirty="0"/>
            <a:t> </a:t>
          </a:r>
          <a:r>
            <a:rPr lang="en-US" sz="2500" b="1" kern="1200" dirty="0" err="1"/>
            <a:t>giữa</a:t>
          </a:r>
          <a:r>
            <a:rPr lang="en-US" sz="2500" b="1" kern="1200" dirty="0"/>
            <a:t> </a:t>
          </a:r>
          <a:r>
            <a:rPr lang="en-US" sz="2500" b="1" kern="1200" dirty="0" err="1"/>
            <a:t>tố</a:t>
          </a:r>
          <a:r>
            <a:rPr lang="en-US" sz="2500" b="1" kern="1200" dirty="0"/>
            <a:t> </a:t>
          </a:r>
          <a:r>
            <a:rPr lang="en-US" sz="2500" b="1" kern="1200" dirty="0" err="1"/>
            <a:t>chất</a:t>
          </a:r>
          <a:r>
            <a:rPr lang="en-US" sz="2500" b="1" kern="1200" dirty="0"/>
            <a:t> </a:t>
          </a:r>
          <a:r>
            <a:rPr lang="en-US" sz="2500" b="1" kern="1200" dirty="0" err="1"/>
            <a:t>sẵn</a:t>
          </a:r>
          <a:r>
            <a:rPr lang="en-US" sz="2500" b="1" kern="1200" dirty="0"/>
            <a:t> </a:t>
          </a:r>
          <a:r>
            <a:rPr lang="en-US" sz="2500" b="1" kern="1200" dirty="0" err="1"/>
            <a:t>có</a:t>
          </a:r>
          <a:r>
            <a:rPr lang="en-US" sz="2500" b="1" kern="1200" dirty="0"/>
            <a:t> </a:t>
          </a:r>
          <a:r>
            <a:rPr lang="en-US" sz="2500" b="1" kern="1200" dirty="0" err="1"/>
            <a:t>với</a:t>
          </a:r>
          <a:r>
            <a:rPr lang="en-US" sz="2500" b="1" kern="1200" dirty="0"/>
            <a:t> </a:t>
          </a:r>
          <a:r>
            <a:rPr lang="en-US" sz="2500" b="1" kern="1200" dirty="0" err="1"/>
            <a:t>quá</a:t>
          </a:r>
          <a:r>
            <a:rPr lang="en-US" sz="2500" b="1" kern="1200" dirty="0"/>
            <a:t> </a:t>
          </a:r>
          <a:r>
            <a:rPr lang="en-US" sz="2500" b="1" kern="1200" dirty="0" err="1"/>
            <a:t>trình</a:t>
          </a:r>
          <a:r>
            <a:rPr lang="en-US" sz="2500" b="1" kern="1200" dirty="0"/>
            <a:t> </a:t>
          </a:r>
          <a:r>
            <a:rPr lang="en-US" sz="2500" b="1" kern="1200" dirty="0" err="1"/>
            <a:t>học</a:t>
          </a:r>
          <a:r>
            <a:rPr lang="en-US" sz="2500" b="1" kern="1200" dirty="0"/>
            <a:t> </a:t>
          </a:r>
          <a:r>
            <a:rPr lang="en-US" sz="2500" b="1" kern="1200" dirty="0" err="1"/>
            <a:t>tập</a:t>
          </a:r>
          <a:r>
            <a:rPr lang="en-US" sz="2500" b="1" kern="1200" dirty="0"/>
            <a:t>, </a:t>
          </a:r>
          <a:r>
            <a:rPr lang="en-US" sz="2500" b="1" kern="1200" dirty="0" err="1"/>
            <a:t>rèn</a:t>
          </a:r>
          <a:r>
            <a:rPr lang="en-US" sz="2500" b="1" kern="1200" dirty="0"/>
            <a:t> </a:t>
          </a:r>
          <a:r>
            <a:rPr lang="en-US" sz="2500" b="1" kern="1200" dirty="0" err="1"/>
            <a:t>luyện</a:t>
          </a:r>
          <a:endParaRPr lang="en-US" sz="2500" b="1" kern="1200" dirty="0"/>
        </a:p>
      </dsp:txBody>
      <dsp:txXfrm rot="-5400000">
        <a:off x="1039018" y="48278"/>
        <a:ext cx="5009883" cy="870607"/>
      </dsp:txXfrm>
    </dsp:sp>
    <dsp:sp modelId="{BFC10ABF-0A8F-43DE-80BF-09001739617E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>
              <a:solidFill>
                <a:schemeClr val="tx1"/>
              </a:solidFill>
            </a:rPr>
            <a:t>B</a:t>
          </a:r>
        </a:p>
      </dsp:txBody>
      <dsp:txXfrm rot="-5400000">
        <a:off x="1" y="1809352"/>
        <a:ext cx="1039018" cy="445294"/>
      </dsp:txXfrm>
    </dsp:sp>
    <dsp:sp modelId="{CD0325E3-AFA8-4DAB-AC79-15CBE791EB8E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accent2">
            <a:lumMod val="7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1" kern="1200" dirty="0" err="1"/>
            <a:t>Sự</a:t>
          </a:r>
          <a:r>
            <a:rPr lang="en-US" sz="2500" b="1" kern="1200" dirty="0"/>
            <a:t> </a:t>
          </a:r>
          <a:r>
            <a:rPr lang="en-US" sz="2500" b="1" kern="1200" dirty="0" err="1"/>
            <a:t>tích</a:t>
          </a:r>
          <a:r>
            <a:rPr lang="en-US" sz="2500" b="1" kern="1200" dirty="0"/>
            <a:t> </a:t>
          </a:r>
          <a:r>
            <a:rPr lang="en-US" sz="2500" b="1" kern="1200" dirty="0" err="1"/>
            <a:t>hợp</a:t>
          </a:r>
          <a:r>
            <a:rPr lang="en-US" sz="2500" b="1" kern="1200" dirty="0"/>
            <a:t> </a:t>
          </a:r>
          <a:r>
            <a:rPr lang="en-US" sz="2500" b="1" kern="1200" dirty="0" err="1"/>
            <a:t>giữa</a:t>
          </a:r>
          <a:r>
            <a:rPr lang="en-US" sz="2500" b="1" kern="1200" dirty="0"/>
            <a:t> </a:t>
          </a:r>
          <a:r>
            <a:rPr lang="en-US" sz="2500" b="1" kern="1200" dirty="0" err="1"/>
            <a:t>kiến</a:t>
          </a:r>
          <a:r>
            <a:rPr lang="en-US" sz="2500" b="1" kern="1200" dirty="0"/>
            <a:t> </a:t>
          </a:r>
          <a:r>
            <a:rPr lang="en-US" sz="2500" b="1" kern="1200" dirty="0" err="1"/>
            <a:t>thức</a:t>
          </a:r>
          <a:r>
            <a:rPr lang="en-US" sz="2500" b="1" kern="1200" dirty="0"/>
            <a:t>, </a:t>
          </a:r>
          <a:r>
            <a:rPr lang="en-US" sz="2500" b="1" kern="1200" dirty="0" err="1"/>
            <a:t>kỹ</a:t>
          </a:r>
          <a:r>
            <a:rPr lang="en-US" sz="2500" b="1" kern="1200" dirty="0"/>
            <a:t> </a:t>
          </a:r>
          <a:r>
            <a:rPr lang="en-US" sz="2500" b="1" kern="1200" dirty="0" err="1"/>
            <a:t>năng</a:t>
          </a:r>
          <a:r>
            <a:rPr lang="en-US" sz="2500" b="1" kern="1200" dirty="0"/>
            <a:t> </a:t>
          </a:r>
          <a:r>
            <a:rPr lang="en-US" sz="2500" b="1" kern="1200" dirty="0" err="1"/>
            <a:t>và</a:t>
          </a:r>
          <a:r>
            <a:rPr lang="en-US" sz="2500" b="1" kern="1200" dirty="0"/>
            <a:t> </a:t>
          </a:r>
          <a:r>
            <a:rPr lang="en-US" sz="2500" b="1" kern="1200" dirty="0" err="1"/>
            <a:t>hứng</a:t>
          </a:r>
          <a:r>
            <a:rPr lang="en-US" sz="2500" b="1" kern="1200" dirty="0"/>
            <a:t> </a:t>
          </a:r>
          <a:r>
            <a:rPr lang="en-US" sz="2500" b="1" kern="1200" dirty="0" err="1"/>
            <a:t>thú</a:t>
          </a:r>
          <a:r>
            <a:rPr lang="en-US" sz="2500" b="1" kern="1200" dirty="0"/>
            <a:t>, </a:t>
          </a:r>
          <a:r>
            <a:rPr lang="en-US" sz="2500" b="1" kern="1200" dirty="0" err="1"/>
            <a:t>niềm</a:t>
          </a:r>
          <a:r>
            <a:rPr lang="en-US" sz="2500" b="1" kern="1200" dirty="0"/>
            <a:t> tin,…</a:t>
          </a:r>
        </a:p>
      </dsp:txBody>
      <dsp:txXfrm rot="-5400000">
        <a:off x="1039018" y="1336942"/>
        <a:ext cx="5009883" cy="870607"/>
      </dsp:txXfrm>
    </dsp:sp>
    <dsp:sp modelId="{66253BA3-1892-4FD0-B280-FA760415FEF0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>
              <a:solidFill>
                <a:schemeClr val="tx1"/>
              </a:solidFill>
            </a:rPr>
            <a:t>C</a:t>
          </a:r>
        </a:p>
      </dsp:txBody>
      <dsp:txXfrm rot="-5400000">
        <a:off x="1" y="3098016"/>
        <a:ext cx="1039018" cy="445294"/>
      </dsp:txXfrm>
    </dsp:sp>
    <dsp:sp modelId="{AFF6EE13-C7FD-4D19-AC38-138C8F10B232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accent2">
            <a:lumMod val="7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1" kern="1200" dirty="0" err="1"/>
            <a:t>Hình</a:t>
          </a:r>
          <a:r>
            <a:rPr lang="en-US" sz="2500" b="1" kern="1200" dirty="0"/>
            <a:t> </a:t>
          </a:r>
          <a:r>
            <a:rPr lang="en-US" sz="2500" b="1" kern="1200" dirty="0" err="1"/>
            <a:t>thành</a:t>
          </a:r>
          <a:r>
            <a:rPr lang="en-US" sz="2500" b="1" kern="1200" dirty="0"/>
            <a:t>, </a:t>
          </a:r>
          <a:r>
            <a:rPr lang="en-US" sz="2500" b="1" kern="1200" dirty="0" err="1"/>
            <a:t>phát</a:t>
          </a:r>
          <a:r>
            <a:rPr lang="en-US" sz="2500" b="1" kern="1200" dirty="0"/>
            <a:t> </a:t>
          </a:r>
          <a:r>
            <a:rPr lang="en-US" sz="2500" b="1" kern="1200" dirty="0" err="1"/>
            <a:t>triển</a:t>
          </a:r>
          <a:r>
            <a:rPr lang="en-US" sz="2500" b="1" kern="1200" dirty="0"/>
            <a:t> qua </a:t>
          </a:r>
          <a:r>
            <a:rPr lang="en-US" sz="2500" b="1" kern="1200" dirty="0" err="1"/>
            <a:t>hoạt</a:t>
          </a:r>
          <a:r>
            <a:rPr lang="en-US" sz="2500" b="1" kern="1200" dirty="0"/>
            <a:t> </a:t>
          </a:r>
          <a:r>
            <a:rPr lang="en-US" sz="2500" b="1" kern="1200" dirty="0" err="1"/>
            <a:t>động</a:t>
          </a:r>
          <a:r>
            <a:rPr lang="en-US" sz="2500" b="1" kern="1200" dirty="0"/>
            <a:t>; </a:t>
          </a:r>
          <a:r>
            <a:rPr lang="en-US" sz="2500" b="1" kern="1200" dirty="0" err="1"/>
            <a:t>thể</a:t>
          </a:r>
          <a:r>
            <a:rPr lang="en-US" sz="2500" b="1" kern="1200" dirty="0"/>
            <a:t> </a:t>
          </a:r>
          <a:r>
            <a:rPr lang="en-US" sz="2500" b="1" kern="1200" dirty="0" err="1"/>
            <a:t>hiện</a:t>
          </a:r>
          <a:r>
            <a:rPr lang="en-US" sz="2500" b="1" kern="1200" dirty="0"/>
            <a:t> ở </a:t>
          </a:r>
          <a:r>
            <a:rPr lang="en-US" sz="2500" b="1" kern="1200" dirty="0" err="1"/>
            <a:t>hiệu</a:t>
          </a:r>
          <a:r>
            <a:rPr lang="en-US" sz="2500" b="1" kern="1200" dirty="0"/>
            <a:t> </a:t>
          </a:r>
          <a:r>
            <a:rPr lang="en-US" sz="2500" b="1" kern="1200" dirty="0" err="1"/>
            <a:t>quả</a:t>
          </a:r>
          <a:r>
            <a:rPr lang="en-US" sz="2500" b="1" kern="1200" dirty="0"/>
            <a:t> </a:t>
          </a:r>
          <a:r>
            <a:rPr lang="en-US" sz="2500" b="1" kern="1200" dirty="0" err="1"/>
            <a:t>của</a:t>
          </a:r>
          <a:r>
            <a:rPr lang="en-US" sz="2500" b="1" kern="1200" dirty="0"/>
            <a:t> HĐ</a:t>
          </a:r>
        </a:p>
      </dsp:txBody>
      <dsp:txXfrm rot="-5400000">
        <a:off x="1039018" y="2625605"/>
        <a:ext cx="5009883" cy="8706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F2035-2C54-4CFE-9EF5-ACB5D06EA9BB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>
              <a:solidFill>
                <a:schemeClr val="tx1"/>
              </a:solidFill>
            </a:rPr>
            <a:t>A</a:t>
          </a:r>
        </a:p>
      </dsp:txBody>
      <dsp:txXfrm rot="-5400000">
        <a:off x="1" y="520688"/>
        <a:ext cx="1039018" cy="445294"/>
      </dsp:txXfrm>
    </dsp:sp>
    <dsp:sp modelId="{FFA70C57-1C31-4218-B842-E1DE0A9C61EC}">
      <dsp:nvSpPr>
        <dsp:cNvPr id="0" name=""/>
        <dsp:cNvSpPr/>
      </dsp:nvSpPr>
      <dsp:spPr>
        <a:xfrm rot="5400000">
          <a:off x="3085107" y="-2044909"/>
          <a:ext cx="964803" cy="5056981"/>
        </a:xfrm>
        <a:prstGeom prst="round2SameRect">
          <a:avLst/>
        </a:prstGeom>
        <a:solidFill>
          <a:srgbClr val="E9E8B6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dirty="0" err="1"/>
            <a:t>Dạy</a:t>
          </a:r>
          <a:r>
            <a:rPr lang="en-US" sz="2900" b="1" kern="1200" dirty="0"/>
            <a:t> </a:t>
          </a:r>
          <a:r>
            <a:rPr lang="en-US" sz="2900" b="1" kern="1200" dirty="0" err="1"/>
            <a:t>học</a:t>
          </a:r>
          <a:r>
            <a:rPr lang="en-US" sz="2900" b="1" kern="1200" dirty="0"/>
            <a:t> </a:t>
          </a:r>
          <a:r>
            <a:rPr lang="en-US" sz="2900" b="1" kern="1200" dirty="0" err="1"/>
            <a:t>PHÂN</a:t>
          </a:r>
          <a:r>
            <a:rPr lang="en-US" sz="2900" b="1" kern="1200" dirty="0"/>
            <a:t> </a:t>
          </a:r>
          <a:r>
            <a:rPr lang="en-US" sz="2900" b="1" kern="1200" dirty="0" err="1"/>
            <a:t>HÓA</a:t>
          </a:r>
          <a:endParaRPr lang="en-US" sz="2900" b="1" kern="1200" dirty="0"/>
        </a:p>
      </dsp:txBody>
      <dsp:txXfrm rot="-5400000">
        <a:off x="1039018" y="48278"/>
        <a:ext cx="5009883" cy="870607"/>
      </dsp:txXfrm>
    </dsp:sp>
    <dsp:sp modelId="{BFC10ABF-0A8F-43DE-80BF-09001739617E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>
              <a:solidFill>
                <a:schemeClr val="tx1"/>
              </a:solidFill>
            </a:rPr>
            <a:t>B</a:t>
          </a:r>
        </a:p>
      </dsp:txBody>
      <dsp:txXfrm rot="-5400000">
        <a:off x="1" y="1809352"/>
        <a:ext cx="1039018" cy="445294"/>
      </dsp:txXfrm>
    </dsp:sp>
    <dsp:sp modelId="{CD0325E3-AFA8-4DAB-AC79-15CBE791EB8E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rgbClr val="89C1E3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dirty="0" err="1"/>
            <a:t>Dạy</a:t>
          </a:r>
          <a:r>
            <a:rPr lang="en-US" sz="2900" b="1" kern="1200" dirty="0"/>
            <a:t> </a:t>
          </a:r>
          <a:r>
            <a:rPr lang="en-US" sz="2900" b="1" kern="1200" dirty="0" err="1"/>
            <a:t>học</a:t>
          </a:r>
          <a:r>
            <a:rPr lang="en-US" sz="2900" b="1" kern="1200" dirty="0"/>
            <a:t> </a:t>
          </a:r>
          <a:r>
            <a:rPr lang="en-US" sz="2900" b="1" kern="1200" dirty="0" err="1"/>
            <a:t>TÍCH</a:t>
          </a:r>
          <a:r>
            <a:rPr lang="en-US" sz="2900" b="1" kern="1200" dirty="0"/>
            <a:t> </a:t>
          </a:r>
          <a:r>
            <a:rPr lang="en-US" sz="2900" b="1" kern="1200" dirty="0" err="1"/>
            <a:t>HỢP</a:t>
          </a:r>
          <a:endParaRPr lang="en-US" sz="2900" b="1" kern="1200" dirty="0"/>
        </a:p>
      </dsp:txBody>
      <dsp:txXfrm rot="-5400000">
        <a:off x="1039018" y="1336942"/>
        <a:ext cx="5009883" cy="870607"/>
      </dsp:txXfrm>
    </dsp:sp>
    <dsp:sp modelId="{66253BA3-1892-4FD0-B280-FA760415FEF0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>
              <a:solidFill>
                <a:schemeClr val="tx1"/>
              </a:solidFill>
            </a:rPr>
            <a:t>C</a:t>
          </a:r>
        </a:p>
      </dsp:txBody>
      <dsp:txXfrm rot="-5400000">
        <a:off x="1" y="3098016"/>
        <a:ext cx="1039018" cy="445294"/>
      </dsp:txXfrm>
    </dsp:sp>
    <dsp:sp modelId="{AFF6EE13-C7FD-4D19-AC38-138C8F10B232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rgbClr val="F5B5F2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dirty="0" err="1"/>
            <a:t>Dạy</a:t>
          </a:r>
          <a:r>
            <a:rPr lang="en-US" sz="2900" b="1" kern="1200" dirty="0"/>
            <a:t> </a:t>
          </a:r>
          <a:r>
            <a:rPr lang="en-US" sz="2900" b="1" kern="1200" dirty="0" err="1"/>
            <a:t>học</a:t>
          </a:r>
          <a:r>
            <a:rPr lang="en-US" sz="2900" b="1" kern="1200" dirty="0"/>
            <a:t> </a:t>
          </a:r>
          <a:r>
            <a:rPr lang="en-US" sz="2900" b="1" kern="1200" dirty="0" err="1"/>
            <a:t>thông</a:t>
          </a:r>
          <a:r>
            <a:rPr lang="en-US" sz="2900" b="1" kern="1200" dirty="0"/>
            <a:t> qua                              </a:t>
          </a:r>
          <a:r>
            <a:rPr lang="en-US" sz="2900" b="1" kern="1200" dirty="0" err="1"/>
            <a:t>HOẠT</a:t>
          </a:r>
          <a:r>
            <a:rPr lang="en-US" sz="2900" b="1" kern="1200" dirty="0"/>
            <a:t> </a:t>
          </a:r>
          <a:r>
            <a:rPr lang="en-US" sz="2900" b="1" kern="1200" dirty="0" err="1"/>
            <a:t>ĐỘNG</a:t>
          </a:r>
          <a:r>
            <a:rPr lang="en-US" sz="2900" b="1" kern="1200" dirty="0"/>
            <a:t> </a:t>
          </a:r>
        </a:p>
      </dsp:txBody>
      <dsp:txXfrm rot="-5400000">
        <a:off x="1039018" y="2625605"/>
        <a:ext cx="5009883" cy="870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806D9BE-5506-40CD-BEE2-517ABA4EB8DF}" type="datetimeFigureOut">
              <a:rPr lang="en-US"/>
              <a:pPr>
                <a:defRPr/>
              </a:pPr>
              <a:t>3/7/2018</a:t>
            </a:fld>
            <a:endParaRPr lang="en-US"/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794AB3C-8DCB-4078-AD32-404445F74C3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80638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0AB1CAD-3C4C-4AAC-9E30-C6058C755DEB}" type="datetimeFigureOut">
              <a:rPr lang="en-US"/>
              <a:pPr>
                <a:defRPr/>
              </a:pPr>
              <a:t>3/7/2018</a:t>
            </a:fld>
            <a:endParaRPr 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962CD91-3CAC-40B1-B6BE-67C19043F38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510268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B6151F-CBAC-4F4D-B45A-161D72D57571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8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6197 w 5184"/>
                  <a:gd name="T3" fmla="*/ 3159 h 3159"/>
                  <a:gd name="T4" fmla="*/ 6197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672 w 556"/>
                  <a:gd name="T5" fmla="*/ 3159 h 3159"/>
                  <a:gd name="T6" fmla="*/ 67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309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309 w 251"/>
                <a:gd name="T7" fmla="*/ 12 h 12"/>
                <a:gd name="T8" fmla="*/ 309 w 251"/>
                <a:gd name="T9" fmla="*/ 0 h 12"/>
                <a:gd name="T10" fmla="*/ 309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147483647 w 251"/>
                <a:gd name="T5" fmla="*/ 12 h 12"/>
                <a:gd name="T6" fmla="*/ 2147483647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677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677 w 4724"/>
                  <a:gd name="T7" fmla="*/ 12 h 12"/>
                  <a:gd name="T8" fmla="*/ 5677 w 4724"/>
                  <a:gd name="T9" fmla="*/ 0 h 12"/>
                  <a:gd name="T10" fmla="*/ 5677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FFFFFF"/>
                  </a:solidFill>
                  <a:latin typeface="Times New Roman" pitchFamily="18" charset="0"/>
                  <a:cs typeface="+mn-cs"/>
                </a:endParaRPr>
              </a:p>
            </p:txBody>
          </p:sp>
        </p:grpSp>
      </p:grpSp>
      <p:sp>
        <p:nvSpPr>
          <p:cNvPr id="9115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7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115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CE66ACB-FDF6-4507-A048-3762034C51CC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233B5-29DE-4F23-9808-868C148E974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0031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5B09DAD-441C-425E-A8C3-28C55B93B895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937D3-1C8A-4C57-B76D-429248E2DEF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40592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157664D-8060-411A-B063-4B2D1CF5FCB5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EAB42-1575-46FD-A639-8F5531793C8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49428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1E69602-08FE-45BC-AA8D-D45E19215964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06580-AA26-4A43-98C5-E6D07F44534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72824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CE0CC-5106-4501-8354-F23D1AF5DE8D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1C4198-BACF-4769-A8DE-5AA70FF65BE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77722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8E545-D260-4C94-9088-857AA2042C6D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8ECBD-20DD-4B09-BDC3-7965838A9EF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02372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94384-5E5F-44CC-895C-10FA9ABA44CE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48248-4905-4E26-924F-C37CB365F27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41851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5651D-51EC-44BA-832A-3D39D7CCA7E3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987E3-945E-463F-A027-DCFEC728204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25176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2B968-1F37-4739-A26C-FA4E06E7E725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F3F34-C538-4DA2-B47B-5E1CC28319C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28805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F6D83-C525-43ED-BD26-8F51ED1315C1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1BFBE-922C-4056-8899-EB547E7E320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68179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F2621-A2C0-4047-BEF5-069BCEA49816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68B54-847D-489F-A529-EFD1B5DF5ED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2330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14341B4-03C9-45DB-9718-CDE8A330AACC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CC821-8557-4864-8F3D-705303C6030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13121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54AF3-117D-4A1E-A399-E4307B230C15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8138F-AB75-4BC6-8053-5D73B7E209F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994704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003B0-7A93-49D6-9D37-4BD0D5CE2ABD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FAB21-6082-41A9-BC12-0756E256217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57165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16AD2-A81D-4AC0-8CD6-3ADE9EF50B04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8C88F-A7A1-404D-AD81-26707F21030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636026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B322A-C282-4FA5-9F4F-769FC26C1DE1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2E349-0A41-4AAD-BC20-F139924D1B4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274668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6"/>
          <p:cNvSpPr/>
          <p:nvPr userDrawn="1"/>
        </p:nvSpPr>
        <p:spPr>
          <a:xfrm>
            <a:off x="160338" y="144463"/>
            <a:ext cx="8831262" cy="6561137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CBFFC-98B7-4D8D-AC36-DBE169E523FD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008C0-752E-46B4-AB6C-38F8D8F3C85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037636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27860-9D5D-4B72-AD17-94E596EB0321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2CA3F-9569-4A8C-8BE0-02C5413B8A8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928467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C744C-376D-47BB-B3E7-4DE84E94312B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9BA20-0E84-4442-9563-94018B8F9D6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593523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EE835-C6D3-40E3-83B9-D7EDD8A7CCD1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4D5B0-6046-4DC3-A88A-DE67B67A7D3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5412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2D22A-F774-4299-A74D-22025752E166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3CAB4-888A-41DD-AE8E-64A05E4FF5A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025504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A647-42CA-40BC-92C5-D2A58AB12B7F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6BB7B6-0DC9-489B-8A58-D4DEBC75B17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01924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9CEE372-606C-44A8-8AE2-6B93F0A7D4BA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EFEAB-0F03-4F30-8A32-AD4BFA233A0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069371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C2523-1B40-4839-AD05-C999861295E4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ABF81-78A1-4A7C-8313-CBB93B2AEEE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4239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16184-CFEC-4CF3-A18A-5564341BAF5D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4B1A9-83A7-4ECB-B9A9-F5D7AB01DFB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730596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8EE93-F73B-47A7-BDCA-2803CBE89509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99CC5-BB52-48A0-83CF-09B719FA0EC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462149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06529-11D0-4DBC-8BB3-640726B696A2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C82D0-31AC-49CA-B28B-1305340AF6C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831522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2C235-054F-4B2A-B476-999A090A3AE5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F347F-E6A0-4785-818E-0E054536049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853415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30789-A779-4F92-A4F7-67128862C07F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1F21F-3AC7-4594-8175-3738302271A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893720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26195-4633-4A54-9538-2965ED7E9BB2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09AB6-2695-4DD2-A02A-AD6AC5C3FCD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726296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C9F5D-FEEB-467F-969C-886007EF2EFB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EC25C-4A8A-4BBA-865A-327D2184718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709957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3116D-9584-43CC-9B28-3BFAFBC3DEB7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FAFC2-CAD1-4107-B976-31A35B55B13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329752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3192C-DC96-43CA-A446-853A18061272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589C4-8C9A-4DDF-892C-AED1BC25AE0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72935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53856FC-B4DE-4674-87D1-4A48BBFCA045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CE50C-B87E-498E-8BAD-29E15FF970A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852223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DC19F-F02A-4370-8F6A-6BF0AABF8FCB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57B06-FBC9-4022-8A6F-058AFFE8F6E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848722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51B1F-4D01-4539-BEF1-FDC96D8CFAD7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DF156-32B0-465E-ADE0-47922203C57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099197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08CDA-83A8-4EBA-97C5-514688566201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6D9E0-0CE2-4D75-8C72-A54A8E3BDBC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70604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FB230-4B6D-467C-8B6E-AF603943F1E6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3C929-8B22-4067-85DF-5B691E77A3D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385078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EE724-0C06-45C7-B86E-094E9AB66772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60BF4-F75F-4C72-B032-318ECF0BFCD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47373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8887B-2239-4303-B6C6-3E6BE99DBE7D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0516B-B607-4091-B954-0675E5E8320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188659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6"/>
          <p:cNvSpPr/>
          <p:nvPr userDrawn="1"/>
        </p:nvSpPr>
        <p:spPr>
          <a:xfrm>
            <a:off x="160338" y="144463"/>
            <a:ext cx="8831262" cy="6561137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7EA8F-009A-41E9-814B-89EBB7CC9F83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6D0AF-F66D-4A25-9FC2-686DCFDFE6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54955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6E610-9F14-4A62-8D25-53D3FA9E80AE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C40EF-FE71-46C7-838B-8D4574FB73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63546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C065F-C467-4B94-B7E0-3A549258DE02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F9B64-D6F6-470F-A74D-E111F6D3A9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4319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058C2-602E-4ED4-A551-8889F1B25DBF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6C21C-36E0-420B-8F4E-574B4F4F2E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3836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C2AA9A4-03BA-4673-BAFC-73948EC902D4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13B50-6F37-40F4-A9A9-CD5E6FC5412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151554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32686-B604-45BC-9D8F-38A43C37BE41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D72C6-EFFE-4BEA-A14F-B2779F8E16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3578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2E70A-B6E5-4086-9317-AE72D2CD867B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419CE-FAA1-4FF3-B40F-5FCCE0413A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5396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19ADD-52D6-4037-A262-A462F50CC7F5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7814E-CB8B-4ADD-961F-2066F4CE82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37418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33042-86E2-4816-BE24-D9393E01AA1E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D948C-1AE9-4E99-8AF6-1939DCA0E1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13444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5BF69-1C71-463B-8BB3-7864CA55C3F5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E8FE0-8B17-43D1-B488-2F5C880987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7284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DDD53-0B8F-4BCC-BDE2-CA4F05BE592F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54BF4-F764-4C0F-8EE1-4F3FDC3AB3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32617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DE5C6-1D41-4B3B-895E-AB8B45640972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31111-76A7-4D4B-89E9-DEAA528D7C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0407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6EC83A1-BAE4-410C-BBB6-AEE0108D2069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91A81-9359-4C22-BC44-15834306618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3827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216440C-BFBE-4644-8FB1-87F9C1FACAE4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9884B-61EA-4560-AA99-0A1915FDC24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7027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B9E1EA9-8141-4560-87D7-75C55C0A515F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1C0F8-9957-413B-B881-53F5018EF11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20568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55CF164-8C6B-4FAD-BEF8-B15F7B789D61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1E17B-15D0-4486-9953-8E841C5FCBF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85355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4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6197 w 5184"/>
                <a:gd name="T3" fmla="*/ 3159 h 3159"/>
                <a:gd name="T4" fmla="*/ 6197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672 w 556"/>
                <a:gd name="T5" fmla="*/ 3159 h 3159"/>
                <a:gd name="T6" fmla="*/ 672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58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677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677 w 4724"/>
                  <a:gd name="T7" fmla="*/ 12 h 12"/>
                  <a:gd name="T8" fmla="*/ 5677 w 4724"/>
                  <a:gd name="T9" fmla="*/ 0 h 12"/>
                  <a:gd name="T10" fmla="*/ 5677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012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FFFFFF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147483647 w 251"/>
                  <a:gd name="T5" fmla="*/ 12 h 12"/>
                  <a:gd name="T6" fmla="*/ 2147483647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309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309 w 251"/>
                  <a:gd name="T7" fmla="*/ 12 h 12"/>
                  <a:gd name="T8" fmla="*/ 309 w 251"/>
                  <a:gd name="T9" fmla="*/ 0 h 12"/>
                  <a:gd name="T10" fmla="*/ 309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012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FFFFFF"/>
                  </a:solidFill>
                  <a:latin typeface="Times New Roman" pitchFamily="18" charset="0"/>
                  <a:cs typeface="+mn-cs"/>
                </a:endParaRPr>
              </a:p>
            </p:txBody>
          </p:sp>
        </p:grpSp>
      </p:grpSp>
      <p:sp>
        <p:nvSpPr>
          <p:cNvPr id="9012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01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1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63212AE8-BAAE-45D1-87AA-656822FB0C12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9013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3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fld id="{306ABF63-AB2B-4BEC-AF66-C394D43A9BA2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2121" r:id="rId1"/>
    <p:sldLayoutId id="2147492122" r:id="rId2"/>
    <p:sldLayoutId id="2147492123" r:id="rId3"/>
    <p:sldLayoutId id="2147492124" r:id="rId4"/>
    <p:sldLayoutId id="2147492125" r:id="rId5"/>
    <p:sldLayoutId id="2147492126" r:id="rId6"/>
    <p:sldLayoutId id="2147492127" r:id="rId7"/>
    <p:sldLayoutId id="2147492128" r:id="rId8"/>
    <p:sldLayoutId id="2147492129" r:id="rId9"/>
    <p:sldLayoutId id="2147492130" r:id="rId10"/>
    <p:sldLayoutId id="2147492131" r:id="rId11"/>
    <p:sldLayoutId id="2147492132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4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2B752C-50AB-4660-A9A4-FE8665AD6E6E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7DCEBBE-57DB-421D-9475-682DACA9CDAF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079" r:id="rId1"/>
    <p:sldLayoutId id="2147492080" r:id="rId2"/>
    <p:sldLayoutId id="2147492081" r:id="rId3"/>
    <p:sldLayoutId id="2147492082" r:id="rId4"/>
    <p:sldLayoutId id="2147492083" r:id="rId5"/>
    <p:sldLayoutId id="2147492084" r:id="rId6"/>
    <p:sldLayoutId id="2147492085" r:id="rId7"/>
    <p:sldLayoutId id="2147492086" r:id="rId8"/>
    <p:sldLayoutId id="2147492087" r:id="rId9"/>
    <p:sldLayoutId id="2147492088" r:id="rId10"/>
    <p:sldLayoutId id="214749208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9FB1E9-CD48-46BC-A11B-34A242585C85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E3BAB5B-D50C-42AB-8BB9-19BCBBC0C958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144" r:id="rId1"/>
    <p:sldLayoutId id="2147492090" r:id="rId2"/>
    <p:sldLayoutId id="2147492091" r:id="rId3"/>
    <p:sldLayoutId id="2147492092" r:id="rId4"/>
    <p:sldLayoutId id="2147492093" r:id="rId5"/>
    <p:sldLayoutId id="2147492094" r:id="rId6"/>
    <p:sldLayoutId id="2147492095" r:id="rId7"/>
    <p:sldLayoutId id="2147492096" r:id="rId8"/>
    <p:sldLayoutId id="2147492097" r:id="rId9"/>
    <p:sldLayoutId id="2147492098" r:id="rId10"/>
    <p:sldLayoutId id="214749209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3BD3C1-0453-46EF-A3AD-8C4C59976D0D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fld id="{5953D0E8-7F86-4659-8800-0058ED56CCB4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100" r:id="rId1"/>
    <p:sldLayoutId id="2147492101" r:id="rId2"/>
    <p:sldLayoutId id="2147492102" r:id="rId3"/>
    <p:sldLayoutId id="2147492103" r:id="rId4"/>
    <p:sldLayoutId id="2147492104" r:id="rId5"/>
    <p:sldLayoutId id="2147492105" r:id="rId6"/>
    <p:sldLayoutId id="2147492106" r:id="rId7"/>
    <p:sldLayoutId id="2147492107" r:id="rId8"/>
    <p:sldLayoutId id="2147492108" r:id="rId9"/>
    <p:sldLayoutId id="2147492109" r:id="rId10"/>
    <p:sldLayoutId id="2147492110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FC9898-75BF-4634-8C56-D964A528D493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C49BF4B-055D-4345-829B-2359AB6A5F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2145" r:id="rId1"/>
    <p:sldLayoutId id="2147492111" r:id="rId2"/>
    <p:sldLayoutId id="2147492112" r:id="rId3"/>
    <p:sldLayoutId id="2147492113" r:id="rId4"/>
    <p:sldLayoutId id="2147492114" r:id="rId5"/>
    <p:sldLayoutId id="2147492115" r:id="rId6"/>
    <p:sldLayoutId id="2147492116" r:id="rId7"/>
    <p:sldLayoutId id="2147492117" r:id="rId8"/>
    <p:sldLayoutId id="2147492118" r:id="rId9"/>
    <p:sldLayoutId id="2147492119" r:id="rId10"/>
    <p:sldLayoutId id="2147492120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6" Type="http://schemas.openxmlformats.org/officeDocument/2006/relationships/comments" Target="../comments/comment2.x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Word_Document1.docx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9"/>
          <p:cNvSpPr>
            <a:spLocks noChangeArrowheads="1" noChangeShapeType="1" noTextEdit="1"/>
          </p:cNvSpPr>
          <p:nvPr/>
        </p:nvSpPr>
        <p:spPr bwMode="auto">
          <a:xfrm>
            <a:off x="3200400" y="6015038"/>
            <a:ext cx="2560638" cy="2635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kern="1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Nội, năm 2017</a:t>
            </a:r>
          </a:p>
        </p:txBody>
      </p:sp>
      <p:sp>
        <p:nvSpPr>
          <p:cNvPr id="33795" name="WordArt 10"/>
          <p:cNvSpPr>
            <a:spLocks noChangeArrowheads="1" noChangeShapeType="1" noTextEdit="1"/>
          </p:cNvSpPr>
          <p:nvPr/>
        </p:nvSpPr>
        <p:spPr bwMode="auto">
          <a:xfrm>
            <a:off x="1955800" y="1143000"/>
            <a:ext cx="5567363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 dirty="0">
                <a:ln w="19050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00FF00"/>
                </a:solidFill>
              </a:rPr>
              <a:t>GIỚI THIỆU </a:t>
            </a:r>
          </a:p>
        </p:txBody>
      </p:sp>
      <p:sp>
        <p:nvSpPr>
          <p:cNvPr id="33796" name="WordArt 11"/>
          <p:cNvSpPr>
            <a:spLocks noChangeArrowheads="1" noChangeShapeType="1" noTextEdit="1"/>
          </p:cNvSpPr>
          <p:nvPr/>
        </p:nvSpPr>
        <p:spPr bwMode="auto">
          <a:xfrm>
            <a:off x="1219200" y="2057400"/>
            <a:ext cx="7391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 dirty="0">
                <a:ln w="158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99"/>
                </a:solidFill>
              </a:rPr>
              <a:t>CHƯƠNG TRÌNH GIÁO DỤC PHỔ THÔNG</a:t>
            </a:r>
            <a:r>
              <a:rPr lang="en-US" sz="2400" b="1" kern="10" dirty="0">
                <a:ln w="1587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99"/>
                </a:solidFill>
              </a:rPr>
              <a:t> MỚI</a:t>
            </a:r>
            <a:endParaRPr lang="vi-VN" sz="2400" b="1" kern="10" dirty="0">
              <a:ln w="15875">
                <a:solidFill>
                  <a:srgbClr val="FF9900"/>
                </a:solidFill>
                <a:round/>
                <a:headEnd/>
                <a:tailEnd/>
              </a:ln>
              <a:solidFill>
                <a:srgbClr val="FFFF99"/>
              </a:solidFill>
            </a:endParaRPr>
          </a:p>
        </p:txBody>
      </p:sp>
      <p:sp>
        <p:nvSpPr>
          <p:cNvPr id="33797" name="WordArt 9"/>
          <p:cNvSpPr>
            <a:spLocks noChangeArrowheads="1" noChangeShapeType="1" noTextEdit="1"/>
          </p:cNvSpPr>
          <p:nvPr/>
        </p:nvSpPr>
        <p:spPr bwMode="auto">
          <a:xfrm>
            <a:off x="3429000" y="4114800"/>
            <a:ext cx="45720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kern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GS. TS. NGUYỄN MINH THUYẾT</a:t>
            </a:r>
          </a:p>
          <a:p>
            <a:pPr algn="ctr"/>
            <a:r>
              <a:rPr lang="vi-VN" sz="2400" kern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chủ biên Chương trình GDPT mới</a:t>
            </a:r>
            <a:endParaRPr lang="en-US" sz="2400" kern="1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kern="1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thuyethanoi@gmail.com</a:t>
            </a:r>
            <a:endParaRPr lang="vi-VN" sz="2400" kern="1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798" name="Picture 15" descr="kwiat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700" y="6289675"/>
            <a:ext cx="7493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DC5CB45-F6D1-43D8-8D64-F624911A4328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DDE9CD5-A36B-48E6-9D8A-41F9ACAD6730}" type="slidenum">
              <a:rPr lang="en-US" altLang="vi-VN">
                <a:solidFill>
                  <a:srgbClr val="FFFFFF"/>
                </a:solidFill>
                <a:latin typeface="Tahoma" panose="020B0604030504040204" pitchFamily="34" charset="0"/>
              </a:rPr>
              <a:pPr eaLnBrk="1" hangingPunct="1"/>
              <a:t>1</a:t>
            </a:fld>
            <a:endParaRPr lang="en-US" altLang="vi-VN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727075"/>
          </a:xfrm>
          <a:prstGeom prst="rect">
            <a:avLst/>
          </a:prstGeom>
          <a:solidFill>
            <a:srgbClr val="89C1E3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kern="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prstClr val="black"/>
                </a:solidFill>
              </a:rPr>
              <a:t>II. </a:t>
            </a:r>
            <a:r>
              <a:rPr lang="en-US" sz="3200" b="1" kern="0" dirty="0" err="1">
                <a:solidFill>
                  <a:prstClr val="black"/>
                </a:solidFill>
              </a:rPr>
              <a:t>NHỮNG</a:t>
            </a:r>
            <a:r>
              <a:rPr lang="en-US" sz="3200" b="1" kern="0" dirty="0">
                <a:solidFill>
                  <a:prstClr val="black"/>
                </a:solidFill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</a:rPr>
              <a:t>ĐIỂM</a:t>
            </a:r>
            <a:r>
              <a:rPr lang="en-US" sz="3200" b="1" kern="0" dirty="0">
                <a:solidFill>
                  <a:prstClr val="black"/>
                </a:solidFill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</a:rPr>
              <a:t>MỚI</a:t>
            </a:r>
            <a:r>
              <a:rPr lang="en-US" sz="3200" b="1" kern="0" dirty="0">
                <a:solidFill>
                  <a:prstClr val="black"/>
                </a:solidFill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</a:rPr>
              <a:t>CỦA</a:t>
            </a:r>
            <a:r>
              <a:rPr lang="en-US" sz="3200" b="1" kern="0" dirty="0">
                <a:solidFill>
                  <a:prstClr val="black"/>
                </a:solidFill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</a:rPr>
              <a:t>CHƯƠNG</a:t>
            </a:r>
            <a:r>
              <a:rPr lang="en-US" sz="3200" b="1" kern="0" dirty="0">
                <a:solidFill>
                  <a:prstClr val="black"/>
                </a:solidFill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</a:rPr>
              <a:t>TRÌNH</a:t>
            </a:r>
            <a:endParaRPr lang="en-US" sz="3200" b="1" kern="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63" y="730250"/>
            <a:ext cx="1366837" cy="6130925"/>
          </a:xfrm>
          <a:prstGeom prst="roundRect">
            <a:avLst/>
          </a:prstGeom>
          <a:solidFill>
            <a:srgbClr val="E9E8B6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rIns="0" anchor="ctr"/>
          <a:lstStyle/>
          <a:p>
            <a:pPr algn="ctr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PHÁT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 </a:t>
            </a: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TRIỂN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PHẨM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CHẤT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,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NĂNG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LỰC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CỦA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NGƯỜI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HỌC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</p:txBody>
      </p:sp>
      <p:sp>
        <p:nvSpPr>
          <p:cNvPr id="41988" name="Freeform 12"/>
          <p:cNvSpPr>
            <a:spLocks/>
          </p:cNvSpPr>
          <p:nvPr/>
        </p:nvSpPr>
        <p:spPr bwMode="auto">
          <a:xfrm>
            <a:off x="1325563" y="762001"/>
            <a:ext cx="7618412" cy="5791200"/>
          </a:xfrm>
          <a:custGeom>
            <a:avLst/>
            <a:gdLst>
              <a:gd name="T0" fmla="*/ 0 w 5094014"/>
              <a:gd name="T1" fmla="*/ 2147483647 h 1636395"/>
              <a:gd name="T2" fmla="*/ 0 w 5094014"/>
              <a:gd name="T3" fmla="*/ 2147483647 h 1636395"/>
              <a:gd name="T4" fmla="*/ 2147483647 w 5094014"/>
              <a:gd name="T5" fmla="*/ 2147483647 h 1636395"/>
              <a:gd name="T6" fmla="*/ 2147483647 w 5094014"/>
              <a:gd name="T7" fmla="*/ 2147483647 h 1636395"/>
              <a:gd name="T8" fmla="*/ 2147483647 w 5094014"/>
              <a:gd name="T9" fmla="*/ 0 h 1636395"/>
              <a:gd name="T10" fmla="*/ 0 w 5094014"/>
              <a:gd name="T11" fmla="*/ 2147483647 h 16363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94014"/>
              <a:gd name="T19" fmla="*/ 0 h 1636395"/>
              <a:gd name="T20" fmla="*/ 5094014 w 5094014"/>
              <a:gd name="T21" fmla="*/ 1636395 h 163639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94014" h="1636395">
                <a:moveTo>
                  <a:pt x="0" y="20955"/>
                </a:moveTo>
                <a:lnTo>
                  <a:pt x="0" y="1636395"/>
                </a:lnTo>
                <a:lnTo>
                  <a:pt x="4663440" y="1636395"/>
                </a:lnTo>
                <a:cubicBezTo>
                  <a:pt x="4905375" y="1634490"/>
                  <a:pt x="5047298" y="1575435"/>
                  <a:pt x="5093970" y="1525905"/>
                </a:cubicBezTo>
                <a:cubicBezTo>
                  <a:pt x="5095557" y="1015682"/>
                  <a:pt x="5054283" y="510223"/>
                  <a:pt x="5055870" y="0"/>
                </a:cubicBezTo>
                <a:lnTo>
                  <a:pt x="0" y="20955"/>
                </a:lnTo>
                <a:close/>
              </a:path>
            </a:pathLst>
          </a:custGeom>
          <a:gradFill rotWithShape="1">
            <a:gsLst>
              <a:gs pos="0">
                <a:srgbClr val="986C00"/>
              </a:gs>
              <a:gs pos="22000">
                <a:srgbClr val="E4A200"/>
              </a:gs>
              <a:gs pos="61000">
                <a:srgbClr val="FFC331"/>
              </a:gs>
              <a:gs pos="100000">
                <a:srgbClr val="FFC331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vi-VN" sz="2400" b="1" dirty="0">
                <a:solidFill>
                  <a:srgbClr val="FF0000"/>
                </a:solidFill>
              </a:rPr>
              <a:t>1. </a:t>
            </a:r>
            <a:r>
              <a:rPr lang="en-US" altLang="vi-VN" sz="2400" b="1" dirty="0" err="1">
                <a:solidFill>
                  <a:srgbClr val="FF0000"/>
                </a:solidFill>
              </a:rPr>
              <a:t>Định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hướng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chung</a:t>
            </a:r>
            <a:endParaRPr lang="en-US" altLang="vi-VN" sz="2400" b="1" dirty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vi-VN" sz="2400" b="1" dirty="0" err="1">
                <a:solidFill>
                  <a:srgbClr val="246172"/>
                </a:solidFill>
              </a:rPr>
              <a:t>Phát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triển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phẩm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chất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và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năng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lực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của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người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học</a:t>
            </a:r>
            <a:r>
              <a:rPr lang="en-US" altLang="vi-VN" sz="2400" b="1" dirty="0">
                <a:solidFill>
                  <a:srgbClr val="246172"/>
                </a:solidFill>
              </a:rPr>
              <a:t>  </a:t>
            </a:r>
            <a:endParaRPr lang="en-US" altLang="vi-VN" sz="2400" b="1" dirty="0"/>
          </a:p>
          <a:p>
            <a:pPr algn="just" eaLnBrk="1" hangingPunct="1">
              <a:lnSpc>
                <a:spcPct val="150000"/>
              </a:lnSpc>
            </a:pPr>
            <a:r>
              <a:rPr lang="en-US" altLang="vi-VN" sz="2400" b="1" dirty="0">
                <a:solidFill>
                  <a:srgbClr val="FF0000"/>
                </a:solidFill>
              </a:rPr>
              <a:t>2. </a:t>
            </a:r>
            <a:r>
              <a:rPr lang="en-US" altLang="vi-VN" sz="2400" b="1" dirty="0" err="1">
                <a:solidFill>
                  <a:srgbClr val="FF0000"/>
                </a:solidFill>
              </a:rPr>
              <a:t>Phẩm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chất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và</a:t>
            </a:r>
            <a:r>
              <a:rPr lang="en-US" altLang="vi-VN" sz="2400" b="1" dirty="0">
                <a:solidFill>
                  <a:srgbClr val="FF0000"/>
                </a:solidFill>
              </a:rPr>
              <a:t> CT </a:t>
            </a:r>
            <a:r>
              <a:rPr lang="en-US" altLang="vi-VN" sz="2400" b="1" dirty="0" err="1">
                <a:solidFill>
                  <a:srgbClr val="FF0000"/>
                </a:solidFill>
              </a:rPr>
              <a:t>GD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phát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triển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phẩm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chất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vi-VN" sz="2400" b="1" dirty="0">
                <a:solidFill>
                  <a:srgbClr val="FF0000"/>
                </a:solidFill>
              </a:rPr>
              <a:t>2.1. </a:t>
            </a:r>
            <a:r>
              <a:rPr lang="en-US" altLang="vi-VN" sz="2400" b="1" dirty="0" err="1">
                <a:solidFill>
                  <a:srgbClr val="FF0000"/>
                </a:solidFill>
              </a:rPr>
              <a:t>Khái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niệm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phẩm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chất</a:t>
            </a:r>
            <a:endParaRPr lang="en-US" altLang="vi-VN" sz="2400" b="1" dirty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vi-VN" sz="2400" b="1" dirty="0">
                <a:solidFill>
                  <a:srgbClr val="0070C0"/>
                </a:solidFill>
              </a:rPr>
              <a:t>- </a:t>
            </a:r>
            <a:r>
              <a:rPr lang="en-US" altLang="vi-VN" sz="2400" b="1" dirty="0" err="1">
                <a:solidFill>
                  <a:srgbClr val="0070C0"/>
                </a:solidFill>
              </a:rPr>
              <a:t>Phẩm</a:t>
            </a:r>
            <a:r>
              <a:rPr lang="en-US" altLang="vi-VN" sz="2400" b="1" dirty="0">
                <a:solidFill>
                  <a:srgbClr val="0070C0"/>
                </a:solidFill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</a:rPr>
              <a:t>chất</a:t>
            </a:r>
            <a:r>
              <a:rPr lang="en-US" altLang="vi-VN" sz="2400" b="1" dirty="0">
                <a:solidFill>
                  <a:srgbClr val="0070C0"/>
                </a:solidFill>
              </a:rPr>
              <a:t> = PC </a:t>
            </a:r>
            <a:r>
              <a:rPr lang="en-US" altLang="vi-VN" sz="2400" b="1" dirty="0" err="1">
                <a:solidFill>
                  <a:srgbClr val="0070C0"/>
                </a:solidFill>
              </a:rPr>
              <a:t>tâm</a:t>
            </a:r>
            <a:r>
              <a:rPr lang="en-US" altLang="vi-VN" sz="2400" b="1" dirty="0">
                <a:solidFill>
                  <a:srgbClr val="0070C0"/>
                </a:solidFill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</a:rPr>
              <a:t>lý</a:t>
            </a:r>
            <a:r>
              <a:rPr lang="en-US" altLang="vi-VN" sz="2400" b="1" dirty="0">
                <a:solidFill>
                  <a:srgbClr val="0070C0"/>
                </a:solidFill>
              </a:rPr>
              <a:t> (</a:t>
            </a:r>
            <a:r>
              <a:rPr lang="en-US" altLang="vi-VN" sz="2400" b="1" dirty="0" err="1">
                <a:solidFill>
                  <a:srgbClr val="0070C0"/>
                </a:solidFill>
              </a:rPr>
              <a:t>Đức</a:t>
            </a:r>
            <a:r>
              <a:rPr lang="en-US" altLang="vi-VN" sz="2400" b="1" dirty="0">
                <a:solidFill>
                  <a:srgbClr val="0070C0"/>
                </a:solidFill>
              </a:rPr>
              <a:t>) + PC </a:t>
            </a:r>
            <a:r>
              <a:rPr lang="en-US" altLang="vi-VN" sz="2400" b="1" dirty="0" err="1">
                <a:solidFill>
                  <a:srgbClr val="0070C0"/>
                </a:solidFill>
              </a:rPr>
              <a:t>trí</a:t>
            </a:r>
            <a:r>
              <a:rPr lang="en-US" altLang="vi-VN" sz="2400" b="1" dirty="0">
                <a:solidFill>
                  <a:srgbClr val="0070C0"/>
                </a:solidFill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</a:rPr>
              <a:t>tuệ</a:t>
            </a:r>
            <a:r>
              <a:rPr lang="en-US" altLang="vi-VN" sz="2400" b="1" dirty="0">
                <a:solidFill>
                  <a:srgbClr val="0070C0"/>
                </a:solidFill>
              </a:rPr>
              <a:t> (</a:t>
            </a:r>
            <a:r>
              <a:rPr lang="en-US" altLang="vi-VN" sz="2400" b="1" dirty="0" err="1">
                <a:solidFill>
                  <a:srgbClr val="0070C0"/>
                </a:solidFill>
              </a:rPr>
              <a:t>Tài</a:t>
            </a:r>
            <a:r>
              <a:rPr lang="en-US" altLang="vi-VN" sz="2400" b="1" dirty="0">
                <a:solidFill>
                  <a:srgbClr val="0070C0"/>
                </a:solidFill>
              </a:rPr>
              <a:t>).</a:t>
            </a:r>
          </a:p>
          <a:p>
            <a:pPr algn="just" eaLnBrk="1" hangingPunct="1">
              <a:lnSpc>
                <a:spcPct val="150000"/>
              </a:lnSpc>
              <a:buFontTx/>
              <a:buChar char="-"/>
            </a:pPr>
            <a:r>
              <a:rPr lang="en-US" altLang="vi-VN" sz="2400" b="1" dirty="0">
                <a:solidFill>
                  <a:srgbClr val="0070C0"/>
                </a:solidFill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</a:rPr>
              <a:t>Đặt</a:t>
            </a:r>
            <a:r>
              <a:rPr lang="en-US" altLang="vi-VN" sz="2400" b="1" dirty="0">
                <a:solidFill>
                  <a:srgbClr val="0070C0"/>
                </a:solidFill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</a:rPr>
              <a:t>trong</a:t>
            </a:r>
            <a:r>
              <a:rPr lang="en-US" altLang="vi-VN" sz="2400" b="1" dirty="0">
                <a:solidFill>
                  <a:srgbClr val="0070C0"/>
                </a:solidFill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</a:rPr>
              <a:t>đối</a:t>
            </a:r>
            <a:r>
              <a:rPr lang="en-US" altLang="vi-VN" sz="2400" b="1" dirty="0">
                <a:solidFill>
                  <a:srgbClr val="0070C0"/>
                </a:solidFill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</a:rPr>
              <a:t>sánh</a:t>
            </a:r>
            <a:r>
              <a:rPr lang="en-US" altLang="vi-VN" sz="2400" b="1" dirty="0">
                <a:solidFill>
                  <a:srgbClr val="0070C0"/>
                </a:solidFill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</a:rPr>
              <a:t>với</a:t>
            </a:r>
            <a:r>
              <a:rPr lang="en-US" altLang="vi-VN" sz="2400" b="1" dirty="0">
                <a:solidFill>
                  <a:srgbClr val="0070C0"/>
                </a:solidFill>
              </a:rPr>
              <a:t> “</a:t>
            </a:r>
            <a:r>
              <a:rPr lang="en-US" altLang="vi-VN" sz="2400" b="1" dirty="0" err="1">
                <a:solidFill>
                  <a:srgbClr val="0070C0"/>
                </a:solidFill>
              </a:rPr>
              <a:t>năng</a:t>
            </a:r>
            <a:r>
              <a:rPr lang="en-US" altLang="vi-VN" sz="2400" b="1" dirty="0">
                <a:solidFill>
                  <a:srgbClr val="0070C0"/>
                </a:solidFill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</a:rPr>
              <a:t>lực</a:t>
            </a:r>
            <a:r>
              <a:rPr lang="en-US" altLang="vi-VN" sz="2400" b="1" dirty="0">
                <a:solidFill>
                  <a:srgbClr val="0070C0"/>
                </a:solidFill>
              </a:rPr>
              <a:t>”, PC = </a:t>
            </a:r>
            <a:r>
              <a:rPr lang="en-US" altLang="vi-VN" sz="2400" b="1" dirty="0" err="1">
                <a:solidFill>
                  <a:srgbClr val="0070C0"/>
                </a:solidFill>
              </a:rPr>
              <a:t>Đức</a:t>
            </a:r>
            <a:r>
              <a:rPr lang="en-US" altLang="vi-VN" sz="2400" b="1" dirty="0">
                <a:solidFill>
                  <a:srgbClr val="0070C0"/>
                </a:solidFill>
              </a:rPr>
              <a:t>,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vi-VN" sz="2400" b="1" dirty="0" err="1">
                <a:solidFill>
                  <a:srgbClr val="0070C0"/>
                </a:solidFill>
              </a:rPr>
              <a:t>còn</a:t>
            </a:r>
            <a:r>
              <a:rPr lang="en-US" altLang="vi-VN" sz="2400" b="1" dirty="0">
                <a:solidFill>
                  <a:srgbClr val="0070C0"/>
                </a:solidFill>
              </a:rPr>
              <a:t> “</a:t>
            </a:r>
            <a:r>
              <a:rPr lang="en-US" altLang="vi-VN" sz="2400" b="1" dirty="0" err="1">
                <a:solidFill>
                  <a:srgbClr val="0070C0"/>
                </a:solidFill>
              </a:rPr>
              <a:t>năng</a:t>
            </a:r>
            <a:r>
              <a:rPr lang="en-US" altLang="vi-VN" sz="2400" b="1" dirty="0">
                <a:solidFill>
                  <a:srgbClr val="0070C0"/>
                </a:solidFill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</a:rPr>
              <a:t>lực</a:t>
            </a:r>
            <a:r>
              <a:rPr lang="en-US" altLang="vi-VN" sz="2400" b="1" dirty="0">
                <a:solidFill>
                  <a:srgbClr val="0070C0"/>
                </a:solidFill>
              </a:rPr>
              <a:t>” = </a:t>
            </a:r>
            <a:r>
              <a:rPr lang="en-US" altLang="vi-VN" sz="2400" b="1" dirty="0" err="1">
                <a:solidFill>
                  <a:srgbClr val="0070C0"/>
                </a:solidFill>
              </a:rPr>
              <a:t>Tài</a:t>
            </a:r>
            <a:r>
              <a:rPr lang="en-US" altLang="vi-VN" sz="2400" b="1" dirty="0">
                <a:solidFill>
                  <a:srgbClr val="0070C0"/>
                </a:solidFill>
              </a:rPr>
              <a:t>.</a:t>
            </a:r>
          </a:p>
          <a:p>
            <a:pPr algn="just" eaLnBrk="1" hangingPunct="1">
              <a:lnSpc>
                <a:spcPct val="150000"/>
              </a:lnSpc>
              <a:buFontTx/>
              <a:buChar char="-"/>
            </a:pPr>
            <a:r>
              <a:rPr lang="en-US" altLang="vi-VN" sz="2400" b="1" dirty="0">
                <a:solidFill>
                  <a:srgbClr val="0070C0"/>
                </a:solidFill>
              </a:rPr>
              <a:t> PC </a:t>
            </a:r>
            <a:r>
              <a:rPr lang="en-US" altLang="vi-VN" sz="2400" b="1" dirty="0" err="1">
                <a:solidFill>
                  <a:srgbClr val="0070C0"/>
                </a:solidFill>
              </a:rPr>
              <a:t>được</a:t>
            </a:r>
            <a:r>
              <a:rPr lang="en-US" altLang="vi-VN" sz="2400" b="1" dirty="0">
                <a:solidFill>
                  <a:srgbClr val="0070C0"/>
                </a:solidFill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</a:rPr>
              <a:t>đánh</a:t>
            </a:r>
            <a:r>
              <a:rPr lang="en-US" altLang="vi-VN" sz="2400" b="1" dirty="0">
                <a:solidFill>
                  <a:srgbClr val="0070C0"/>
                </a:solidFill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</a:rPr>
              <a:t>giá</a:t>
            </a:r>
            <a:r>
              <a:rPr lang="en-US" altLang="vi-VN" sz="2400" b="1" dirty="0">
                <a:solidFill>
                  <a:srgbClr val="0070C0"/>
                </a:solidFill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</a:rPr>
              <a:t>bằng</a:t>
            </a:r>
            <a:r>
              <a:rPr lang="en-US" altLang="vi-VN" sz="2400" b="1" dirty="0">
                <a:solidFill>
                  <a:srgbClr val="0070C0"/>
                </a:solidFill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</a:rPr>
              <a:t>hành</a:t>
            </a:r>
            <a:r>
              <a:rPr lang="en-US" altLang="vi-VN" sz="2400" b="1" dirty="0">
                <a:solidFill>
                  <a:srgbClr val="0070C0"/>
                </a:solidFill>
              </a:rPr>
              <a:t> vi; NL </a:t>
            </a:r>
            <a:r>
              <a:rPr lang="en-US" altLang="vi-VN" sz="2400" b="1" dirty="0" err="1">
                <a:solidFill>
                  <a:srgbClr val="0070C0"/>
                </a:solidFill>
              </a:rPr>
              <a:t>được</a:t>
            </a:r>
            <a:r>
              <a:rPr lang="en-US" altLang="vi-VN" sz="2400" b="1" dirty="0">
                <a:solidFill>
                  <a:srgbClr val="0070C0"/>
                </a:solidFill>
              </a:rPr>
              <a:t>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vi-VN" sz="2400" b="1" dirty="0" err="1">
                <a:solidFill>
                  <a:srgbClr val="0070C0"/>
                </a:solidFill>
              </a:rPr>
              <a:t>đánh</a:t>
            </a:r>
            <a:r>
              <a:rPr lang="en-US" altLang="vi-VN" sz="2400" b="1" dirty="0">
                <a:solidFill>
                  <a:srgbClr val="0070C0"/>
                </a:solidFill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</a:rPr>
              <a:t>giá</a:t>
            </a:r>
            <a:r>
              <a:rPr lang="en-US" altLang="vi-VN" sz="2400" b="1" dirty="0">
                <a:solidFill>
                  <a:srgbClr val="0070C0"/>
                </a:solidFill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</a:rPr>
              <a:t>bằng</a:t>
            </a:r>
            <a:r>
              <a:rPr lang="en-US" altLang="vi-VN" sz="2400" b="1" dirty="0">
                <a:solidFill>
                  <a:srgbClr val="0070C0"/>
                </a:solidFill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</a:rPr>
              <a:t>hiệu</a:t>
            </a:r>
            <a:r>
              <a:rPr lang="en-US" altLang="vi-VN" sz="2400" b="1" dirty="0">
                <a:solidFill>
                  <a:srgbClr val="0070C0"/>
                </a:solidFill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</a:rPr>
              <a:t>quả</a:t>
            </a:r>
            <a:r>
              <a:rPr lang="en-US" altLang="vi-VN" sz="2400" b="1" dirty="0">
                <a:solidFill>
                  <a:srgbClr val="0070C0"/>
                </a:solidFill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</a:rPr>
              <a:t>hoạt</a:t>
            </a:r>
            <a:r>
              <a:rPr lang="en-US" altLang="vi-VN" sz="2400" b="1" dirty="0">
                <a:solidFill>
                  <a:srgbClr val="0070C0"/>
                </a:solidFill>
              </a:rPr>
              <a:t> </a:t>
            </a:r>
            <a:r>
              <a:rPr lang="en-US" altLang="vi-VN" sz="2400" b="1" dirty="0" err="1">
                <a:solidFill>
                  <a:srgbClr val="0070C0"/>
                </a:solidFill>
              </a:rPr>
              <a:t>động</a:t>
            </a:r>
            <a:r>
              <a:rPr lang="en-US" altLang="vi-VN" sz="2400" b="1" dirty="0">
                <a:solidFill>
                  <a:srgbClr val="0070C0"/>
                </a:solidFill>
              </a:rPr>
              <a:t>.</a:t>
            </a:r>
          </a:p>
        </p:txBody>
      </p:sp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8510587" y="685800"/>
            <a:ext cx="633413" cy="5791200"/>
            <a:chOff x="4290590" y="1056604"/>
            <a:chExt cx="793804" cy="1815184"/>
          </a:xfrm>
        </p:grpSpPr>
        <p:sp>
          <p:nvSpPr>
            <p:cNvPr id="15" name="Freeform 14"/>
            <p:cNvSpPr/>
            <p:nvPr/>
          </p:nvSpPr>
          <p:spPr>
            <a:xfrm>
              <a:off x="4290590" y="1165985"/>
              <a:ext cx="793804" cy="1705803"/>
            </a:xfrm>
            <a:custGeom>
              <a:avLst/>
              <a:gdLst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88" h="1706055">
                  <a:moveTo>
                    <a:pt x="604838" y="1706055"/>
                  </a:moveTo>
                  <a:cubicBezTo>
                    <a:pt x="446088" y="1699705"/>
                    <a:pt x="196850" y="1693355"/>
                    <a:pt x="42863" y="1515555"/>
                  </a:cubicBezTo>
                  <a:lnTo>
                    <a:pt x="0" y="167767"/>
                  </a:lnTo>
                  <a:cubicBezTo>
                    <a:pt x="104776" y="12193"/>
                    <a:pt x="442912" y="-5270"/>
                    <a:pt x="614363" y="1080"/>
                  </a:cubicBezTo>
                  <a:cubicBezTo>
                    <a:pt x="687388" y="4255"/>
                    <a:pt x="646113" y="64580"/>
                    <a:pt x="661988" y="96330"/>
                  </a:cubicBezTo>
                  <a:lnTo>
                    <a:pt x="604838" y="170605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C331">
                    <a:lumMod val="50000"/>
                  </a:srgbClr>
                </a:gs>
                <a:gs pos="50000">
                  <a:srgbClr val="FFC331"/>
                </a:gs>
                <a:gs pos="100000">
                  <a:srgbClr val="FFC331">
                    <a:lumMod val="50000"/>
                  </a:srgbClr>
                </a:gs>
              </a:gsLst>
              <a:lin ang="10800000" scaled="1"/>
              <a:tileRect/>
            </a:gradFill>
            <a:ln w="3175" cap="flat" cmpd="sng" algn="ctr">
              <a:noFill/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4648842" y="1056604"/>
              <a:ext cx="399876" cy="166472"/>
            </a:xfrm>
            <a:custGeom>
              <a:avLst/>
              <a:gdLst>
                <a:gd name="connsiteX0" fmla="*/ 0 w 400050"/>
                <a:gd name="connsiteY0" fmla="*/ 176213 h 176213"/>
                <a:gd name="connsiteX1" fmla="*/ 0 w 400050"/>
                <a:gd name="connsiteY1" fmla="*/ 119063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66688 h 166688"/>
                <a:gd name="connsiteX1" fmla="*/ 9525 w 400050"/>
                <a:gd name="connsiteY1" fmla="*/ 121444 h 166688"/>
                <a:gd name="connsiteX2" fmla="*/ 333375 w 400050"/>
                <a:gd name="connsiteY2" fmla="*/ 0 h 166688"/>
                <a:gd name="connsiteX3" fmla="*/ 400050 w 400050"/>
                <a:gd name="connsiteY3" fmla="*/ 33338 h 166688"/>
                <a:gd name="connsiteX4" fmla="*/ 385763 w 400050"/>
                <a:gd name="connsiteY4" fmla="*/ 109538 h 166688"/>
                <a:gd name="connsiteX5" fmla="*/ 0 w 400050"/>
                <a:gd name="connsiteY5" fmla="*/ 166688 h 166688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050" h="167360">
                  <a:moveTo>
                    <a:pt x="0" y="167360"/>
                  </a:moveTo>
                  <a:lnTo>
                    <a:pt x="9525" y="122116"/>
                  </a:lnTo>
                  <a:cubicBezTo>
                    <a:pt x="98425" y="7022"/>
                    <a:pt x="277812" y="-3297"/>
                    <a:pt x="333375" y="672"/>
                  </a:cubicBezTo>
                  <a:cubicBezTo>
                    <a:pt x="365125" y="2260"/>
                    <a:pt x="394493" y="15753"/>
                    <a:pt x="400050" y="34010"/>
                  </a:cubicBezTo>
                  <a:lnTo>
                    <a:pt x="385763" y="110210"/>
                  </a:lnTo>
                  <a:cubicBezTo>
                    <a:pt x="288131" y="110210"/>
                    <a:pt x="130969" y="119735"/>
                    <a:pt x="0" y="1673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331">
                    <a:lumMod val="50000"/>
                  </a:srgbClr>
                </a:gs>
                <a:gs pos="50000">
                  <a:srgbClr val="FFC331"/>
                </a:gs>
                <a:gs pos="100000">
                  <a:srgbClr val="FFC331">
                    <a:lumMod val="50000"/>
                  </a:srgbClr>
                </a:gs>
              </a:gsLst>
              <a:lin ang="10800000" scaled="1"/>
              <a:tileRect/>
            </a:gra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8" name="Oval 17"/>
          <p:cNvSpPr/>
          <p:nvPr/>
        </p:nvSpPr>
        <p:spPr bwMode="gray">
          <a:xfrm>
            <a:off x="383381" y="999334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5400000" algn="br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l">
              <a:rot lat="0" lon="0" rev="2400000"/>
            </a:lightRig>
          </a:scene3d>
          <a:sp3d prstMaterial="metal">
            <a:bevelT w="215900" h="215900"/>
            <a:contourClr>
              <a:schemeClr val="tx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2A287A-A6A7-4F3A-B304-C84F30B52157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F391542-24C6-4C0A-9A63-B1A4B57064AB}" type="slidenum">
              <a:rPr lang="en-US" altLang="vi-VN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en-US" altLang="vi-V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4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727075"/>
          </a:xfrm>
          <a:prstGeom prst="rect">
            <a:avLst/>
          </a:prstGeom>
          <a:solidFill>
            <a:srgbClr val="89C1E3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prstClr val="black"/>
                </a:solidFill>
              </a:rPr>
              <a:t>II. </a:t>
            </a:r>
            <a:r>
              <a:rPr lang="en-US" sz="2800" b="1" kern="0" dirty="0" err="1">
                <a:solidFill>
                  <a:prstClr val="black"/>
                </a:solidFill>
              </a:rPr>
              <a:t>NHỮNG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ĐIỂM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MỚI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CỦA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CHƯƠNG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TRÌNH</a:t>
            </a:r>
            <a:endParaRPr lang="en-US" sz="2800" b="1" kern="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727075"/>
            <a:ext cx="1214437" cy="613092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rIns="0"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PHÁT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 </a:t>
            </a: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TRIỂN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PHẨM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CHẤT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,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NĂNG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LỰC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CỦA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NGƯỜI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HỌC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</p:txBody>
      </p:sp>
      <p:sp>
        <p:nvSpPr>
          <p:cNvPr id="18" name="Oval 17"/>
          <p:cNvSpPr/>
          <p:nvPr/>
        </p:nvSpPr>
        <p:spPr bwMode="gray">
          <a:xfrm>
            <a:off x="304800" y="838200"/>
            <a:ext cx="611981" cy="61272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5400000" algn="br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l">
              <a:rot lat="0" lon="0" rev="2400000"/>
            </a:lightRig>
          </a:scene3d>
          <a:sp3d prstMaterial="metal">
            <a:bevelT w="215900" h="215900"/>
            <a:contourClr>
              <a:schemeClr val="tx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209800" y="1139825"/>
            <a:ext cx="5448300" cy="60483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prstClr val="black"/>
                </a:solidFill>
              </a:rPr>
              <a:t>2.2. </a:t>
            </a:r>
            <a:r>
              <a:rPr lang="en-US" sz="2600" b="1" dirty="0" err="1">
                <a:solidFill>
                  <a:prstClr val="black"/>
                </a:solidFill>
              </a:rPr>
              <a:t>CÁC</a:t>
            </a:r>
            <a:r>
              <a:rPr lang="en-US" sz="2600" b="1" dirty="0">
                <a:solidFill>
                  <a:prstClr val="black"/>
                </a:solidFill>
              </a:rPr>
              <a:t> PHẨM CHẤT CHỦ YẾU</a:t>
            </a:r>
          </a:p>
        </p:txBody>
      </p:sp>
      <p:sp>
        <p:nvSpPr>
          <p:cNvPr id="3" name="Horizontal Scroll 2"/>
          <p:cNvSpPr/>
          <p:nvPr/>
        </p:nvSpPr>
        <p:spPr>
          <a:xfrm>
            <a:off x="1447800" y="2057400"/>
            <a:ext cx="2895600" cy="1066800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1) </a:t>
            </a:r>
            <a:r>
              <a:rPr lang="en-US" sz="2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nước</a:t>
            </a:r>
            <a:endParaRPr lang="en-US" sz="2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E902C9F-5FD8-4722-BD46-F625A7AD19FD}" type="datetime1">
              <a:rPr lang="en-US" smtClean="0"/>
              <a:pPr>
                <a:defRPr/>
              </a:pPr>
              <a:t>3/7/2018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1F7B6D8-5110-419C-BBB6-F260CEF8245A}" type="slidenum">
              <a:rPr lang="en-US" altLang="vi-VN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11</a:t>
            </a:fld>
            <a:endParaRPr lang="en-US" altLang="vi-V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Horizontal Scroll 11"/>
          <p:cNvSpPr/>
          <p:nvPr/>
        </p:nvSpPr>
        <p:spPr>
          <a:xfrm>
            <a:off x="1447800" y="4876800"/>
            <a:ext cx="2895600" cy="990600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4) Trung thực</a:t>
            </a:r>
            <a:endParaRPr lang="en-US" sz="2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5334000" y="2209800"/>
            <a:ext cx="3048000" cy="1066800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2) </a:t>
            </a:r>
            <a:r>
              <a:rPr lang="en-US" sz="2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ái</a:t>
            </a:r>
            <a:endParaRPr lang="en-US" sz="2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Horizontal Scroll 13"/>
          <p:cNvSpPr/>
          <p:nvPr/>
        </p:nvSpPr>
        <p:spPr>
          <a:xfrm>
            <a:off x="2819400" y="3581400"/>
            <a:ext cx="2895600" cy="914400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3) </a:t>
            </a:r>
            <a:r>
              <a:rPr lang="en-US" sz="2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chỉ</a:t>
            </a:r>
            <a:endParaRPr lang="en-US" sz="2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5562600" y="5105400"/>
            <a:ext cx="2924175" cy="914400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5) Trách nhiệm</a:t>
            </a:r>
            <a:endParaRPr lang="en-US" sz="2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727075"/>
          </a:xfrm>
          <a:prstGeom prst="rect">
            <a:avLst/>
          </a:prstGeom>
          <a:solidFill>
            <a:srgbClr val="89C1E3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prstClr val="black"/>
                </a:solidFill>
              </a:rPr>
              <a:t> II. </a:t>
            </a:r>
            <a:r>
              <a:rPr lang="en-US" sz="2800" b="1" kern="0" dirty="0" err="1">
                <a:solidFill>
                  <a:prstClr val="black"/>
                </a:solidFill>
              </a:rPr>
              <a:t>NHỮNG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ĐIỂM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MỚI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CỦA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CHƯƠNG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TRÌNH</a:t>
            </a:r>
            <a:endParaRPr lang="en-US" sz="2800" b="1" kern="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A3F23D7-E782-405B-87AF-9C8311A39F36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FB33EF9-2721-4BEC-80F3-2341E8674650}" type="slidenum">
              <a:rPr lang="en-US" altLang="vi-VN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en-US" altLang="vi-V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0184" name="Rectangle 2"/>
          <p:cNvSpPr>
            <a:spLocks noChangeArrowheads="1"/>
          </p:cNvSpPr>
          <p:nvPr/>
        </p:nvSpPr>
        <p:spPr bwMode="auto">
          <a:xfrm>
            <a:off x="1447800" y="1295400"/>
            <a:ext cx="595153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600" b="1" dirty="0">
                <a:solidFill>
                  <a:srgbClr val="FF0000"/>
                </a:solidFill>
              </a:rPr>
              <a:t>2.3. </a:t>
            </a:r>
            <a:r>
              <a:rPr lang="en-US" altLang="vi-VN" sz="2600" b="1" dirty="0" err="1">
                <a:solidFill>
                  <a:srgbClr val="FF0000"/>
                </a:solidFill>
              </a:rPr>
              <a:t>Căn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cứ</a:t>
            </a:r>
            <a:r>
              <a:rPr lang="en-US" altLang="vi-VN" sz="2600" b="1" dirty="0">
                <a:solidFill>
                  <a:srgbClr val="FF0000"/>
                </a:solidFill>
              </a:rPr>
              <a:t> xác định phẩm chất</a:t>
            </a:r>
          </a:p>
        </p:txBody>
      </p:sp>
      <p:sp>
        <p:nvSpPr>
          <p:cNvPr id="2" name="Rectangle 1"/>
          <p:cNvSpPr/>
          <p:nvPr/>
        </p:nvSpPr>
        <p:spPr>
          <a:xfrm>
            <a:off x="1905000" y="2286000"/>
            <a:ext cx="6324600" cy="685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400" b="1" dirty="0">
                <a:solidFill>
                  <a:schemeClr val="tx1"/>
                </a:solidFill>
              </a:rPr>
              <a:t>1. </a:t>
            </a:r>
            <a:r>
              <a:rPr lang="en-US" sz="2400" b="1" dirty="0" err="1">
                <a:solidFill>
                  <a:schemeClr val="tx1"/>
                </a:solidFill>
              </a:rPr>
              <a:t>Nghị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quyết</a:t>
            </a:r>
            <a:r>
              <a:rPr lang="en-US" sz="2400" b="1" dirty="0">
                <a:solidFill>
                  <a:schemeClr val="tx1"/>
                </a:solidFill>
              </a:rPr>
              <a:t>  5/ TW </a:t>
            </a:r>
            <a:r>
              <a:rPr lang="en-US" sz="2400" b="1" dirty="0" err="1">
                <a:solidFill>
                  <a:schemeClr val="tx1"/>
                </a:solidFill>
              </a:rPr>
              <a:t>khóa</a:t>
            </a:r>
            <a:r>
              <a:rPr lang="en-US" sz="2400" b="1" dirty="0">
                <a:solidFill>
                  <a:schemeClr val="tx1"/>
                </a:solidFill>
              </a:rPr>
              <a:t> VIII (1998)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05000" y="3505200"/>
            <a:ext cx="6324600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400" b="1" dirty="0">
                <a:solidFill>
                  <a:schemeClr val="tx1"/>
                </a:solidFill>
              </a:rPr>
              <a:t>2. </a:t>
            </a:r>
            <a:r>
              <a:rPr lang="en-US" sz="2400" b="1" dirty="0" err="1">
                <a:solidFill>
                  <a:schemeClr val="tx1"/>
                </a:solidFill>
              </a:rPr>
              <a:t>Nghị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quyết</a:t>
            </a:r>
            <a:r>
              <a:rPr lang="en-US" sz="2400" b="1" dirty="0">
                <a:solidFill>
                  <a:schemeClr val="tx1"/>
                </a:solidFill>
              </a:rPr>
              <a:t>  33/ TW </a:t>
            </a:r>
            <a:r>
              <a:rPr lang="en-US" sz="2400" b="1" dirty="0" err="1">
                <a:solidFill>
                  <a:schemeClr val="tx1"/>
                </a:solidFill>
              </a:rPr>
              <a:t>khóa</a:t>
            </a:r>
            <a:r>
              <a:rPr lang="en-US" sz="2400" b="1" dirty="0">
                <a:solidFill>
                  <a:schemeClr val="tx1"/>
                </a:solidFill>
              </a:rPr>
              <a:t> XI (2014)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05000" y="4648200"/>
            <a:ext cx="6324600" cy="685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400" b="1" dirty="0">
                <a:solidFill>
                  <a:schemeClr val="tx1"/>
                </a:solidFill>
              </a:rPr>
              <a:t>3. </a:t>
            </a:r>
            <a:r>
              <a:rPr lang="en-US" sz="2400" b="1" dirty="0" err="1">
                <a:solidFill>
                  <a:schemeClr val="tx1"/>
                </a:solidFill>
              </a:rPr>
              <a:t>Năm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điều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Bác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Hồ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dạy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học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sinh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763" y="730250"/>
            <a:ext cx="1214437" cy="6130925"/>
          </a:xfrm>
          <a:prstGeom prst="roundRect">
            <a:avLst/>
          </a:prstGeom>
          <a:solidFill>
            <a:srgbClr val="E9E8B6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rIns="0" anchor="ctr"/>
          <a:lstStyle/>
          <a:p>
            <a:pPr algn="ctr" fontAlgn="auto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PHÁT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 </a:t>
            </a:r>
          </a:p>
          <a:p>
            <a:pPr algn="ctr" fontAlgn="auto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TRIỂN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PHẨM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CHẤT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,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NĂNG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LỰC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CỦA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NGƯỜI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HỌC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</p:txBody>
      </p:sp>
      <p:sp>
        <p:nvSpPr>
          <p:cNvPr id="15" name="Oval 14"/>
          <p:cNvSpPr/>
          <p:nvPr/>
        </p:nvSpPr>
        <p:spPr bwMode="gray">
          <a:xfrm>
            <a:off x="383381" y="999334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5400000" algn="br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l">
              <a:rot lat="0" lon="0" rev="2400000"/>
            </a:lightRig>
          </a:scene3d>
          <a:sp3d prstMaterial="metal">
            <a:bevelT w="215900" h="215900"/>
            <a:contourClr>
              <a:schemeClr val="tx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</p:spTree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44D7CBC-68D6-4D1D-B687-77A82C2F9361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FDB0508-8012-4A44-8110-A6BA535D1CBB}" type="slidenum">
              <a:rPr lang="en-US" altLang="vi-VN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lang="en-US" altLang="vi-V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22425" y="0"/>
            <a:ext cx="6324600" cy="533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</a:rPr>
              <a:t>1. </a:t>
            </a:r>
            <a:r>
              <a:rPr lang="en-US" sz="2400" b="1" dirty="0" err="1">
                <a:solidFill>
                  <a:prstClr val="black"/>
                </a:solidFill>
              </a:rPr>
              <a:t>Nghị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quyết</a:t>
            </a:r>
            <a:r>
              <a:rPr lang="en-US" sz="2400" b="1" dirty="0">
                <a:solidFill>
                  <a:prstClr val="black"/>
                </a:solidFill>
              </a:rPr>
              <a:t>  5/ TW </a:t>
            </a:r>
            <a:r>
              <a:rPr lang="en-US" sz="2400" b="1" dirty="0" err="1">
                <a:solidFill>
                  <a:prstClr val="black"/>
                </a:solidFill>
              </a:rPr>
              <a:t>khóa</a:t>
            </a:r>
            <a:r>
              <a:rPr lang="en-US" sz="2400" b="1" dirty="0">
                <a:solidFill>
                  <a:prstClr val="black"/>
                </a:solidFill>
              </a:rPr>
              <a:t> VIII (1998) </a:t>
            </a:r>
          </a:p>
        </p:txBody>
      </p:sp>
      <p:sp>
        <p:nvSpPr>
          <p:cNvPr id="5" name="Rectangle 4"/>
          <p:cNvSpPr/>
          <p:nvPr/>
        </p:nvSpPr>
        <p:spPr>
          <a:xfrm>
            <a:off x="7938" y="725488"/>
            <a:ext cx="9136062" cy="1582737"/>
          </a:xfrm>
          <a:prstGeom prst="rect">
            <a:avLst/>
          </a:prstGeom>
          <a:solidFill>
            <a:srgbClr val="E9E8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vi-VN" sz="2200" b="1" dirty="0">
                <a:solidFill>
                  <a:schemeClr val="accent6">
                    <a:lumMod val="75000"/>
                  </a:schemeClr>
                </a:solidFill>
              </a:rPr>
              <a:t>Có tinh thần </a:t>
            </a:r>
            <a:r>
              <a:rPr lang="vi-VN" sz="2200" b="1" i="1" dirty="0">
                <a:solidFill>
                  <a:schemeClr val="tx1"/>
                </a:solidFill>
              </a:rPr>
              <a:t>yêu nước</a:t>
            </a:r>
            <a:r>
              <a:rPr lang="vi-VN" sz="2200" b="1" dirty="0">
                <a:solidFill>
                  <a:schemeClr val="accent6">
                    <a:lumMod val="75000"/>
                  </a:schemeClr>
                </a:solidFill>
              </a:rPr>
              <a:t>, tự cường dân tộc, phấn đấu vì độc lập dân tộc và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 CNXH</a:t>
            </a:r>
            <a:r>
              <a:rPr lang="vi-VN" sz="2200" b="1" dirty="0">
                <a:solidFill>
                  <a:schemeClr val="accent6">
                    <a:lumMod val="75000"/>
                  </a:schemeClr>
                </a:solidFill>
              </a:rPr>
              <a:t>, có ý chí vươn lên đưa đất nước thoát khỏi nghèo nàn lạc hậu, </a:t>
            </a:r>
            <a:r>
              <a:rPr lang="vi-VN" sz="2200" b="1" i="1" dirty="0">
                <a:solidFill>
                  <a:schemeClr val="tx1"/>
                </a:solidFill>
              </a:rPr>
              <a:t>đoàn kết với nhân dân thế giới</a:t>
            </a:r>
            <a:r>
              <a:rPr lang="vi-VN" sz="2200" b="1" dirty="0">
                <a:solidFill>
                  <a:schemeClr val="tx1"/>
                </a:solidFill>
              </a:rPr>
              <a:t> </a:t>
            </a:r>
            <a:r>
              <a:rPr lang="vi-VN" sz="2200" b="1" dirty="0">
                <a:solidFill>
                  <a:schemeClr val="accent6">
                    <a:lumMod val="75000"/>
                  </a:schemeClr>
                </a:solidFill>
              </a:rPr>
              <a:t>trong sự nghiệp đấu tranh vì hòa bình, độc lập dân tộc, dân chủ và tiến bộ xã hội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938" y="2430463"/>
            <a:ext cx="9136062" cy="55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vi-VN" sz="2200" b="1" dirty="0">
                <a:solidFill>
                  <a:schemeClr val="accent6">
                    <a:lumMod val="75000"/>
                  </a:schemeClr>
                </a:solidFill>
              </a:rPr>
              <a:t>Có ý thức tập thể, </a:t>
            </a:r>
            <a:r>
              <a:rPr lang="vi-VN" sz="2200" b="1" i="1" dirty="0">
                <a:solidFill>
                  <a:schemeClr val="tx1"/>
                </a:solidFill>
              </a:rPr>
              <a:t>đoàn kết</a:t>
            </a:r>
            <a:r>
              <a:rPr lang="vi-VN" sz="2200" b="1" dirty="0">
                <a:solidFill>
                  <a:schemeClr val="accent6">
                    <a:lumMod val="75000"/>
                  </a:schemeClr>
                </a:solidFill>
              </a:rPr>
              <a:t>, phấn đấu vì lợi ích chung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938" y="3132138"/>
            <a:ext cx="9136062" cy="11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vi-VN" sz="2200" b="1" dirty="0">
                <a:solidFill>
                  <a:schemeClr val="accent6">
                    <a:lumMod val="75000"/>
                  </a:schemeClr>
                </a:solidFill>
              </a:rPr>
              <a:t>Có lối sống </a:t>
            </a:r>
            <a:r>
              <a:rPr lang="vi-VN" sz="2200" b="1" i="1" dirty="0">
                <a:solidFill>
                  <a:schemeClr val="tx1"/>
                </a:solidFill>
              </a:rPr>
              <a:t>lành mạnh</a:t>
            </a:r>
            <a:r>
              <a:rPr lang="vi-VN" sz="2200" b="1" dirty="0">
                <a:solidFill>
                  <a:schemeClr val="accent6">
                    <a:lumMod val="75000"/>
                  </a:schemeClr>
                </a:solidFill>
              </a:rPr>
              <a:t>, nếp sống </a:t>
            </a:r>
            <a:r>
              <a:rPr lang="vi-VN" sz="2200" b="1" i="1" dirty="0">
                <a:solidFill>
                  <a:schemeClr val="tx1"/>
                </a:solidFill>
              </a:rPr>
              <a:t>vǎn minh, cần kiệm, trung thực, nhân nghĩa, tôn trọng kỷ cương</a:t>
            </a:r>
            <a:r>
              <a:rPr lang="vi-VN" sz="2200" b="1" dirty="0">
                <a:solidFill>
                  <a:schemeClr val="tx1"/>
                </a:solidFill>
              </a:rPr>
              <a:t> </a:t>
            </a:r>
            <a:r>
              <a:rPr lang="vi-VN" sz="2200" b="1" dirty="0">
                <a:solidFill>
                  <a:schemeClr val="accent6">
                    <a:lumMod val="75000"/>
                  </a:schemeClr>
                </a:solidFill>
              </a:rPr>
              <a:t>phép nước, quy ước của cộng đồng; có ý thức </a:t>
            </a:r>
            <a:r>
              <a:rPr lang="vi-VN" sz="2200" b="1" i="1" dirty="0">
                <a:solidFill>
                  <a:schemeClr val="tx1"/>
                </a:solidFill>
              </a:rPr>
              <a:t>bảo vệ và cải thiện môi trường</a:t>
            </a:r>
            <a:r>
              <a:rPr lang="vi-VN" sz="2200" b="1" dirty="0">
                <a:solidFill>
                  <a:schemeClr val="tx1"/>
                </a:solidFill>
              </a:rPr>
              <a:t> </a:t>
            </a:r>
            <a:r>
              <a:rPr lang="vi-VN" sz="2200" b="1" dirty="0">
                <a:solidFill>
                  <a:schemeClr val="accent6">
                    <a:lumMod val="75000"/>
                  </a:schemeClr>
                </a:solidFill>
              </a:rPr>
              <a:t>sinh thái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938" y="4419600"/>
            <a:ext cx="9121775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vi-VN" sz="2200" b="1" dirty="0">
                <a:solidFill>
                  <a:schemeClr val="accent6">
                    <a:lumMod val="75000"/>
                  </a:schemeClr>
                </a:solidFill>
              </a:rPr>
              <a:t>Lao động </a:t>
            </a:r>
            <a:r>
              <a:rPr lang="vi-VN" sz="2200" b="1" i="1" dirty="0">
                <a:solidFill>
                  <a:schemeClr val="tx1"/>
                </a:solidFill>
              </a:rPr>
              <a:t>chǎm chỉ</a:t>
            </a:r>
            <a:r>
              <a:rPr lang="vi-VN" sz="2200" b="1" dirty="0">
                <a:solidFill>
                  <a:schemeClr val="tx1"/>
                </a:solidFill>
              </a:rPr>
              <a:t> </a:t>
            </a:r>
            <a:r>
              <a:rPr lang="vi-VN" sz="2200" b="1" dirty="0">
                <a:solidFill>
                  <a:schemeClr val="accent6">
                    <a:lumMod val="75000"/>
                  </a:schemeClr>
                </a:solidFill>
              </a:rPr>
              <a:t>với lương tâm nghề nghiệp, có kỹ thuật, sáng tạo, nǎng suất cao vì lợi ích của bản thân, gia đình, tập thể và xã hội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938" y="5700713"/>
            <a:ext cx="9136062" cy="838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vi-VN" sz="2200" b="1" i="1" dirty="0">
                <a:solidFill>
                  <a:schemeClr val="tx1"/>
                </a:solidFill>
              </a:rPr>
              <a:t>Thường xuyên học tập</a:t>
            </a:r>
            <a:r>
              <a:rPr lang="vi-VN" sz="2200" b="1" dirty="0">
                <a:solidFill>
                  <a:schemeClr val="accent6">
                    <a:lumMod val="75000"/>
                  </a:schemeClr>
                </a:solidFill>
              </a:rPr>
              <a:t>, nâng cao hiểu biết, trình độ chuyên môn, trình độ thẩm mỹ và thể lực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A194DAA-EA55-4653-8AF3-867B55CC494E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FECC5E-9690-481B-83F4-125652171A3F}" type="slidenum">
              <a:rPr lang="en-US" altLang="vi-VN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14</a:t>
            </a:fld>
            <a:endParaRPr lang="en-US" altLang="vi-V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2228" name="Freeform 1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  <a:custGeom>
            <a:avLst/>
            <a:gdLst>
              <a:gd name="T0" fmla="*/ 0 w 5094014"/>
              <a:gd name="T1" fmla="*/ 2147483647 h 1636395"/>
              <a:gd name="T2" fmla="*/ 0 w 5094014"/>
              <a:gd name="T3" fmla="*/ 2147483647 h 1636395"/>
              <a:gd name="T4" fmla="*/ 2147483647 w 5094014"/>
              <a:gd name="T5" fmla="*/ 2147483647 h 1636395"/>
              <a:gd name="T6" fmla="*/ 2147483647 w 5094014"/>
              <a:gd name="T7" fmla="*/ 2147483647 h 1636395"/>
              <a:gd name="T8" fmla="*/ 2147483647 w 5094014"/>
              <a:gd name="T9" fmla="*/ 0 h 1636395"/>
              <a:gd name="T10" fmla="*/ 0 w 5094014"/>
              <a:gd name="T11" fmla="*/ 2147483647 h 16363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94014"/>
              <a:gd name="T19" fmla="*/ 0 h 1636395"/>
              <a:gd name="T20" fmla="*/ 5094014 w 5094014"/>
              <a:gd name="T21" fmla="*/ 1636395 h 163639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94014" h="1636395">
                <a:moveTo>
                  <a:pt x="0" y="20955"/>
                </a:moveTo>
                <a:lnTo>
                  <a:pt x="0" y="1636395"/>
                </a:lnTo>
                <a:lnTo>
                  <a:pt x="4663440" y="1636395"/>
                </a:lnTo>
                <a:cubicBezTo>
                  <a:pt x="4905375" y="1634490"/>
                  <a:pt x="5047298" y="1575435"/>
                  <a:pt x="5093970" y="1525905"/>
                </a:cubicBezTo>
                <a:cubicBezTo>
                  <a:pt x="5095557" y="1015682"/>
                  <a:pt x="5054283" y="510223"/>
                  <a:pt x="5055870" y="0"/>
                </a:cubicBezTo>
                <a:lnTo>
                  <a:pt x="0" y="2095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anchor="ctr"/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vi-VN" sz="24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vi-VN" sz="24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vi-VN" sz="2400" b="1" dirty="0" err="1">
                <a:sym typeface="Wingdings" panose="05000000000000000000" pitchFamily="2" charset="2"/>
              </a:rPr>
              <a:t>Y</a:t>
            </a:r>
            <a:r>
              <a:rPr lang="en-US" altLang="vi-VN" sz="2400" b="1" dirty="0" err="1"/>
              <a:t>êu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nước</a:t>
            </a:r>
            <a:r>
              <a:rPr lang="en-US" altLang="vi-VN" sz="2400" b="1" dirty="0"/>
              <a:t>, </a:t>
            </a:r>
            <a:r>
              <a:rPr lang="en-US" altLang="vi-VN" sz="2400" b="1" dirty="0" err="1"/>
              <a:t>Đoàn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kết</a:t>
            </a:r>
            <a:r>
              <a:rPr lang="en-US" altLang="vi-VN" sz="2400" b="1" dirty="0"/>
              <a:t>, </a:t>
            </a:r>
            <a:r>
              <a:rPr lang="en-US" altLang="vi-VN" sz="2400" b="1" dirty="0" err="1"/>
              <a:t>Cần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kiệm</a:t>
            </a:r>
            <a:r>
              <a:rPr lang="en-US" altLang="vi-VN" sz="2400" b="1" dirty="0"/>
              <a:t>, </a:t>
            </a:r>
            <a:r>
              <a:rPr lang="en-US" altLang="vi-VN" sz="2400" b="1" dirty="0" err="1"/>
              <a:t>Trung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thực</a:t>
            </a:r>
            <a:r>
              <a:rPr lang="en-US" altLang="vi-VN" sz="2400" b="1" dirty="0"/>
              <a:t>, </a:t>
            </a:r>
            <a:r>
              <a:rPr lang="en-US" altLang="vi-VN" sz="2400" b="1" dirty="0" err="1"/>
              <a:t>Nhân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nghĩa</a:t>
            </a:r>
            <a:r>
              <a:rPr lang="en-US" altLang="vi-VN" sz="2400" b="1" dirty="0"/>
              <a:t>, </a:t>
            </a:r>
            <a:r>
              <a:rPr lang="en-US" altLang="vi-VN" sz="2400" b="1" dirty="0" err="1"/>
              <a:t>Kỷ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cương</a:t>
            </a:r>
            <a:r>
              <a:rPr lang="en-US" altLang="vi-VN" sz="2400" b="1" dirty="0"/>
              <a:t>, </a:t>
            </a:r>
            <a:r>
              <a:rPr lang="en-US" altLang="vi-VN" sz="2400" b="1" dirty="0" err="1"/>
              <a:t>Có</a:t>
            </a:r>
            <a:r>
              <a:rPr lang="en-US" altLang="vi-VN" sz="2400" b="1" dirty="0"/>
              <a:t> ý </a:t>
            </a:r>
            <a:r>
              <a:rPr lang="en-US" altLang="vi-VN" sz="2400" b="1" dirty="0" err="1"/>
              <a:t>thức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bảo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vệ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môi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trường</a:t>
            </a:r>
            <a:r>
              <a:rPr lang="en-US" altLang="vi-VN" sz="2400" b="1" dirty="0"/>
              <a:t>, </a:t>
            </a:r>
            <a:r>
              <a:rPr lang="en-US" altLang="vi-VN" sz="2400" b="1" dirty="0" err="1"/>
              <a:t>Chăm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chỉ</a:t>
            </a:r>
            <a:r>
              <a:rPr lang="en-US" altLang="vi-VN" sz="2400" b="1" dirty="0"/>
              <a:t>, </a:t>
            </a:r>
            <a:r>
              <a:rPr lang="en-US" altLang="vi-VN" sz="2400" b="1" dirty="0" err="1"/>
              <a:t>Sáng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tạo</a:t>
            </a:r>
            <a:r>
              <a:rPr lang="en-US" altLang="vi-VN" sz="2400" b="1" dirty="0"/>
              <a:t>, </a:t>
            </a:r>
            <a:r>
              <a:rPr lang="en-US" altLang="vi-VN" sz="2400" b="1" dirty="0" err="1"/>
              <a:t>Thường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xuyên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học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tập</a:t>
            </a:r>
            <a:r>
              <a:rPr lang="en-US" altLang="vi-VN" sz="2400" b="1" dirty="0"/>
              <a:t>, </a:t>
            </a:r>
            <a:r>
              <a:rPr lang="en-US" altLang="vi-VN" sz="2400" b="1" dirty="0" err="1"/>
              <a:t>rèn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luyện</a:t>
            </a:r>
            <a:r>
              <a:rPr lang="en-US" altLang="vi-VN" sz="2400" b="1" dirty="0"/>
              <a:t> </a:t>
            </a:r>
          </a:p>
          <a:p>
            <a:pPr>
              <a:lnSpc>
                <a:spcPct val="150000"/>
              </a:lnSpc>
            </a:pP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Trù</a:t>
            </a:r>
            <a:r>
              <a:rPr lang="en-US" altLang="vi-VN" sz="2400" b="1" dirty="0" err="1">
                <a:solidFill>
                  <a:srgbClr val="246172"/>
                </a:solidFill>
              </a:rPr>
              <a:t>ng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nhau</a:t>
            </a:r>
            <a:r>
              <a:rPr lang="en-US" altLang="vi-VN" sz="2400" b="1" dirty="0">
                <a:solidFill>
                  <a:srgbClr val="246172"/>
                </a:solidFill>
              </a:rPr>
              <a:t>: </a:t>
            </a:r>
            <a:r>
              <a:rPr lang="en-US" altLang="vi-VN" sz="2400" b="1" dirty="0" err="1">
                <a:solidFill>
                  <a:srgbClr val="246172"/>
                </a:solidFill>
              </a:rPr>
              <a:t>Cần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kiệm</a:t>
            </a:r>
            <a:r>
              <a:rPr lang="en-US" altLang="vi-VN" sz="2400" b="1" dirty="0">
                <a:solidFill>
                  <a:srgbClr val="246172"/>
                </a:solidFill>
              </a:rPr>
              <a:t>/</a:t>
            </a:r>
            <a:r>
              <a:rPr lang="en-US" altLang="vi-VN" sz="2400" b="1" dirty="0" err="1">
                <a:solidFill>
                  <a:srgbClr val="246172"/>
                </a:solidFill>
              </a:rPr>
              <a:t>Chăm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chỉ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Th</a:t>
            </a:r>
            <a:r>
              <a:rPr lang="en-US" altLang="vi-VN" sz="2400" b="1" dirty="0" err="1">
                <a:solidFill>
                  <a:srgbClr val="0070C0"/>
                </a:solidFill>
              </a:rPr>
              <a:t>ư</a:t>
            </a:r>
            <a:r>
              <a:rPr lang="en-US" altLang="vi-VN" sz="2400" b="1" dirty="0" err="1">
                <a:solidFill>
                  <a:srgbClr val="246172"/>
                </a:solidFill>
              </a:rPr>
              <a:t>ờng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xuyên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học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tập</a:t>
            </a:r>
            <a:r>
              <a:rPr lang="en-US" altLang="vi-VN" sz="2400" b="1" dirty="0">
                <a:solidFill>
                  <a:srgbClr val="246172"/>
                </a:solidFill>
              </a:rPr>
              <a:t>, </a:t>
            </a:r>
            <a:r>
              <a:rPr lang="en-US" altLang="vi-VN" sz="2400" b="1" dirty="0" err="1">
                <a:solidFill>
                  <a:srgbClr val="246172"/>
                </a:solidFill>
              </a:rPr>
              <a:t>rèn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luyện</a:t>
            </a:r>
            <a:r>
              <a:rPr lang="en-US" altLang="vi-VN" sz="2400" b="1" dirty="0">
                <a:solidFill>
                  <a:srgbClr val="246172"/>
                </a:solidFill>
              </a:rPr>
              <a:t>;  </a:t>
            </a:r>
            <a:r>
              <a:rPr lang="en-US" altLang="vi-VN" sz="2400" b="1" dirty="0" err="1">
                <a:solidFill>
                  <a:srgbClr val="246172"/>
                </a:solidFill>
              </a:rPr>
              <a:t>Đoàn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kết</a:t>
            </a:r>
            <a:r>
              <a:rPr lang="en-US" altLang="vi-VN" sz="2400" b="1" dirty="0">
                <a:solidFill>
                  <a:srgbClr val="246172"/>
                </a:solidFill>
              </a:rPr>
              <a:t>/</a:t>
            </a:r>
            <a:r>
              <a:rPr lang="en-US" altLang="vi-VN" sz="2400" b="1" dirty="0" err="1">
                <a:solidFill>
                  <a:srgbClr val="246172"/>
                </a:solidFill>
              </a:rPr>
              <a:t>Nhân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nghĩa</a:t>
            </a:r>
            <a:endParaRPr lang="en-US" altLang="vi-VN" sz="2400" b="1" dirty="0">
              <a:solidFill>
                <a:srgbClr val="246172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vi-VN" sz="2400" b="1" dirty="0" err="1">
                <a:solidFill>
                  <a:srgbClr val="246172"/>
                </a:solidFill>
              </a:rPr>
              <a:t>Thuộc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về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năng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lực</a:t>
            </a:r>
            <a:r>
              <a:rPr lang="en-US" altLang="vi-VN" sz="2400" b="1" dirty="0">
                <a:solidFill>
                  <a:srgbClr val="246172"/>
                </a:solidFill>
              </a:rPr>
              <a:t>: </a:t>
            </a:r>
            <a:r>
              <a:rPr lang="en-US" altLang="vi-VN" sz="2400" b="1" dirty="0" err="1">
                <a:solidFill>
                  <a:srgbClr val="246172"/>
                </a:solidFill>
              </a:rPr>
              <a:t>Sáng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tạo</a:t>
            </a:r>
            <a:endParaRPr lang="en-US" altLang="vi-VN" sz="2400" b="1" dirty="0">
              <a:solidFill>
                <a:srgbClr val="246172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vi-VN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  </a:t>
            </a:r>
            <a:r>
              <a:rPr lang="en-US" altLang="vi-VN" sz="24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Yêu</a:t>
            </a:r>
            <a:r>
              <a:rPr lang="en-US" altLang="vi-VN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nước</a:t>
            </a:r>
            <a:r>
              <a:rPr lang="en-US" altLang="vi-VN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altLang="vi-VN" sz="24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Nhân</a:t>
            </a:r>
            <a:r>
              <a:rPr lang="en-US" altLang="vi-VN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nghĩa</a:t>
            </a:r>
            <a:r>
              <a:rPr lang="en-US" altLang="vi-VN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altLang="vi-VN" sz="24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Cần</a:t>
            </a:r>
            <a:r>
              <a:rPr lang="en-US" altLang="vi-VN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kiệm</a:t>
            </a:r>
            <a:r>
              <a:rPr lang="en-US" altLang="vi-VN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altLang="vi-VN" sz="24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Trung</a:t>
            </a:r>
            <a:r>
              <a:rPr lang="en-US" altLang="vi-VN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thực</a:t>
            </a:r>
            <a:r>
              <a:rPr lang="en-US" altLang="vi-VN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altLang="vi-VN" sz="24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Kỷ</a:t>
            </a:r>
            <a:r>
              <a:rPr lang="en-US" altLang="vi-VN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cương</a:t>
            </a:r>
            <a:r>
              <a:rPr lang="en-US" altLang="vi-VN" sz="2400" b="1" dirty="0">
                <a:solidFill>
                  <a:srgbClr val="FF0000"/>
                </a:solidFill>
              </a:rPr>
              <a:t>   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vi-VN" sz="2400" b="1" dirty="0"/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vi-VN" sz="2400" b="1" dirty="0"/>
              <a:t>    </a:t>
            </a:r>
            <a:endParaRPr lang="en-US" altLang="vi-VN" sz="2400" b="1" dirty="0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2400" b="1" dirty="0" err="1">
                <a:solidFill>
                  <a:prstClr val="black"/>
                </a:solidFill>
              </a:rPr>
              <a:t>Nghị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quyết</a:t>
            </a:r>
            <a:r>
              <a:rPr lang="en-US" sz="2400" b="1" dirty="0">
                <a:solidFill>
                  <a:prstClr val="black"/>
                </a:solidFill>
              </a:rPr>
              <a:t>  5/ TW </a:t>
            </a:r>
            <a:r>
              <a:rPr lang="en-US" sz="2400" b="1" dirty="0" err="1">
                <a:solidFill>
                  <a:prstClr val="black"/>
                </a:solidFill>
              </a:rPr>
              <a:t>khóa</a:t>
            </a:r>
            <a:r>
              <a:rPr lang="en-US" sz="2400" b="1" dirty="0">
                <a:solidFill>
                  <a:prstClr val="black"/>
                </a:solidFill>
              </a:rPr>
              <a:t> VIII (1998)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2BCED87-CE80-425A-BDE7-B0BFB9183405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0F6301C-FE25-4962-97A3-DCC0F6D500D4}" type="slidenum">
              <a:rPr lang="en-US" altLang="vi-VN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en-US" altLang="vi-V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22425" y="0"/>
            <a:ext cx="63246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Nghị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quyết</a:t>
            </a:r>
            <a:r>
              <a:rPr lang="en-US" sz="2400" b="1" dirty="0">
                <a:solidFill>
                  <a:schemeClr val="tx1"/>
                </a:solidFill>
              </a:rPr>
              <a:t>  33/ TW </a:t>
            </a:r>
            <a:r>
              <a:rPr lang="en-US" sz="2400" b="1" dirty="0" err="1">
                <a:solidFill>
                  <a:schemeClr val="tx1"/>
                </a:solidFill>
              </a:rPr>
              <a:t>khóa</a:t>
            </a:r>
            <a:r>
              <a:rPr lang="en-US" sz="2400" b="1" dirty="0">
                <a:solidFill>
                  <a:schemeClr val="tx1"/>
                </a:solidFill>
              </a:rPr>
              <a:t> XI (2014)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14400"/>
            <a:ext cx="9144000" cy="5105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Nêu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lên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 7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đặc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tính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Yêu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nước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Nhân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ái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Nghĩa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tình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Trung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thực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Đoàn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kết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Cần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cù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Sáng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tạo</a:t>
            </a:r>
            <a:endParaRPr lang="en-US" sz="2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Bao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gồm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cả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 NL (</a:t>
            </a:r>
            <a:r>
              <a:rPr lang="en-US" sz="2600" b="1" i="1" dirty="0" err="1">
                <a:solidFill>
                  <a:schemeClr val="accent6">
                    <a:lumMod val="50000"/>
                  </a:schemeClr>
                </a:solidFill>
              </a:rPr>
              <a:t>Sáng</a:t>
            </a:r>
            <a:r>
              <a:rPr lang="en-US" sz="26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600" b="1" i="1" dirty="0" err="1">
                <a:solidFill>
                  <a:schemeClr val="accent6">
                    <a:lumMod val="50000"/>
                  </a:schemeClr>
                </a:solidFill>
              </a:rPr>
              <a:t>tạo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Một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đặc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tính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bao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nhau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trùng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6">
                    <a:lumMod val="75000"/>
                  </a:schemeClr>
                </a:solidFill>
              </a:rPr>
              <a:t>nhau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2600" b="1" i="1" dirty="0" err="1">
                <a:solidFill>
                  <a:schemeClr val="accent6">
                    <a:lumMod val="50000"/>
                  </a:schemeClr>
                </a:solidFill>
              </a:rPr>
              <a:t>Nhân</a:t>
            </a:r>
            <a:r>
              <a:rPr lang="en-US" sz="26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600" b="1" i="1" dirty="0" err="1">
                <a:solidFill>
                  <a:schemeClr val="accent6">
                    <a:lumMod val="50000"/>
                  </a:schemeClr>
                </a:solidFill>
              </a:rPr>
              <a:t>ái</a:t>
            </a:r>
            <a:r>
              <a:rPr lang="en-US" sz="2600" b="1" i="1" dirty="0">
                <a:solidFill>
                  <a:schemeClr val="accent6">
                    <a:lumMod val="50000"/>
                  </a:schemeClr>
                </a:solidFill>
              </a:rPr>
              <a:t> – </a:t>
            </a:r>
            <a:r>
              <a:rPr lang="en-US" sz="2600" b="1" i="1" dirty="0" err="1">
                <a:solidFill>
                  <a:schemeClr val="accent6">
                    <a:lumMod val="50000"/>
                  </a:schemeClr>
                </a:solidFill>
              </a:rPr>
              <a:t>Nghĩa</a:t>
            </a:r>
            <a:r>
              <a:rPr lang="en-US" sz="26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600" b="1" i="1" dirty="0" err="1">
                <a:solidFill>
                  <a:schemeClr val="accent6">
                    <a:lumMod val="50000"/>
                  </a:schemeClr>
                </a:solidFill>
              </a:rPr>
              <a:t>tình</a:t>
            </a:r>
            <a:r>
              <a:rPr lang="en-US" sz="2600" b="1" i="1" dirty="0">
                <a:solidFill>
                  <a:schemeClr val="accent6">
                    <a:lumMod val="50000"/>
                  </a:schemeClr>
                </a:solidFill>
              </a:rPr>
              <a:t> – </a:t>
            </a:r>
            <a:r>
              <a:rPr lang="en-US" sz="2600" b="1" i="1" dirty="0" err="1">
                <a:solidFill>
                  <a:schemeClr val="accent6">
                    <a:lumMod val="50000"/>
                  </a:schemeClr>
                </a:solidFill>
              </a:rPr>
              <a:t>Đoàn</a:t>
            </a:r>
            <a:r>
              <a:rPr lang="en-US" sz="26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600" b="1" i="1" dirty="0" err="1">
                <a:solidFill>
                  <a:schemeClr val="accent6">
                    <a:lumMod val="50000"/>
                  </a:schemeClr>
                </a:solidFill>
              </a:rPr>
              <a:t>kết</a:t>
            </a:r>
            <a:endParaRPr lang="en-US" sz="26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defRPr/>
            </a:pPr>
            <a:r>
              <a:rPr lang="en-US" sz="2600" b="1" dirty="0">
                <a:solidFill>
                  <a:srgbClr val="FF0000"/>
                </a:solidFill>
                <a:sym typeface="Wingdings" pitchFamily="2" charset="2"/>
              </a:rPr>
              <a:t>  </a:t>
            </a:r>
            <a:r>
              <a:rPr lang="en-US" sz="2600" b="1" dirty="0" err="1">
                <a:solidFill>
                  <a:srgbClr val="FF0000"/>
                </a:solidFill>
                <a:sym typeface="Wingdings" pitchFamily="2" charset="2"/>
              </a:rPr>
              <a:t>Yêu</a:t>
            </a:r>
            <a:r>
              <a:rPr lang="en-US" sz="26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sym typeface="Wingdings" pitchFamily="2" charset="2"/>
              </a:rPr>
              <a:t>nước</a:t>
            </a:r>
            <a:r>
              <a:rPr lang="en-US" sz="2600" b="1" dirty="0">
                <a:solidFill>
                  <a:srgbClr val="FF0000"/>
                </a:solidFill>
                <a:sym typeface="Wingdings" pitchFamily="2" charset="2"/>
              </a:rPr>
              <a:t>, </a:t>
            </a:r>
            <a:r>
              <a:rPr lang="en-US" sz="2600" b="1" dirty="0" err="1">
                <a:solidFill>
                  <a:srgbClr val="FF0000"/>
                </a:solidFill>
                <a:sym typeface="Wingdings" pitchFamily="2" charset="2"/>
              </a:rPr>
              <a:t>Nhân</a:t>
            </a:r>
            <a:r>
              <a:rPr lang="en-US" sz="26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sym typeface="Wingdings" pitchFamily="2" charset="2"/>
              </a:rPr>
              <a:t>ái</a:t>
            </a:r>
            <a:r>
              <a:rPr lang="en-US" sz="2600" b="1" dirty="0">
                <a:solidFill>
                  <a:srgbClr val="FF0000"/>
                </a:solidFill>
                <a:sym typeface="Wingdings" pitchFamily="2" charset="2"/>
              </a:rPr>
              <a:t>, </a:t>
            </a:r>
            <a:r>
              <a:rPr lang="en-US" sz="2600" b="1" dirty="0" err="1">
                <a:solidFill>
                  <a:srgbClr val="FF0000"/>
                </a:solidFill>
                <a:sym typeface="Wingdings" pitchFamily="2" charset="2"/>
              </a:rPr>
              <a:t>Cần</a:t>
            </a:r>
            <a:r>
              <a:rPr lang="en-US" sz="26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sym typeface="Wingdings" pitchFamily="2" charset="2"/>
              </a:rPr>
              <a:t>cù</a:t>
            </a:r>
            <a:r>
              <a:rPr lang="en-US" sz="2600" b="1" dirty="0">
                <a:solidFill>
                  <a:srgbClr val="FF0000"/>
                </a:solidFill>
                <a:sym typeface="Wingdings" pitchFamily="2" charset="2"/>
              </a:rPr>
              <a:t>, </a:t>
            </a:r>
            <a:r>
              <a:rPr lang="en-US" sz="2600" b="1" dirty="0" err="1">
                <a:solidFill>
                  <a:srgbClr val="FF0000"/>
                </a:solidFill>
                <a:sym typeface="Wingdings" pitchFamily="2" charset="2"/>
              </a:rPr>
              <a:t>Trung</a:t>
            </a:r>
            <a:r>
              <a:rPr lang="en-US" sz="26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sym typeface="Wingdings" pitchFamily="2" charset="2"/>
              </a:rPr>
              <a:t>thực</a:t>
            </a:r>
            <a:endParaRPr lang="en-US" sz="2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AEB645F-6876-4E1D-ACF1-56043865744A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3F10B6B-CE76-4705-BF57-9F505F844806}" type="slidenum">
              <a:rPr lang="en-US" altLang="vi-VN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16</a:t>
            </a:fld>
            <a:endParaRPr lang="en-US" altLang="vi-V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22425" y="0"/>
            <a:ext cx="63246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Năm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điều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Bác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Hồ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dạy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936625"/>
            <a:ext cx="9144000" cy="31384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>
              <a:lnSpc>
                <a:spcPct val="150000"/>
              </a:lnSpc>
              <a:buFontTx/>
              <a:buAutoNum type="arabicParenBoth"/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Yêu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Tổ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quốc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yêu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đồng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bào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; </a:t>
            </a:r>
          </a:p>
          <a:p>
            <a:pPr marL="514350" indent="-514350">
              <a:lnSpc>
                <a:spcPct val="150000"/>
              </a:lnSpc>
              <a:buFontTx/>
              <a:buAutoNum type="arabicParenBoth"/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Học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tập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tốt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lao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động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tốt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; </a:t>
            </a:r>
          </a:p>
          <a:p>
            <a:pPr marL="514350" indent="-514350">
              <a:lnSpc>
                <a:spcPct val="150000"/>
              </a:lnSpc>
              <a:buFontTx/>
              <a:buAutoNum type="arabicParenBoth"/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Đoàn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kết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tốt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kỷ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luật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tốt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; </a:t>
            </a:r>
          </a:p>
          <a:p>
            <a:pPr marL="514350" indent="-514350">
              <a:lnSpc>
                <a:spcPct val="150000"/>
              </a:lnSpc>
              <a:buFontTx/>
              <a:buAutoNum type="arabicParenBoth"/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Giữ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gìn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vệ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sinh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thật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tốt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; </a:t>
            </a:r>
          </a:p>
          <a:p>
            <a:pPr marL="514350" indent="-514350">
              <a:lnSpc>
                <a:spcPct val="150000"/>
              </a:lnSpc>
              <a:buFontTx/>
              <a:buAutoNum type="arabicParenBoth"/>
              <a:defRPr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Khiêm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tốn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thật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thà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dũng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cảm</a:t>
            </a:r>
            <a:endParaRPr lang="en-US" sz="2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4383088"/>
            <a:ext cx="7786688" cy="1905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>
              <a:buFont typeface="Symbol" pitchFamily="18" charset="2"/>
              <a:buChar char="·"/>
              <a:defRPr/>
            </a:pPr>
            <a:r>
              <a:rPr lang="en-US" sz="2600" b="1" dirty="0" err="1">
                <a:solidFill>
                  <a:srgbClr val="002060"/>
                </a:solidFill>
              </a:rPr>
              <a:t>Dễ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hiểu</a:t>
            </a:r>
            <a:r>
              <a:rPr lang="en-US" sz="2600" b="1" dirty="0">
                <a:solidFill>
                  <a:srgbClr val="002060"/>
                </a:solidFill>
              </a:rPr>
              <a:t>, </a:t>
            </a:r>
            <a:r>
              <a:rPr lang="en-US" sz="2600" b="1" dirty="0" err="1">
                <a:solidFill>
                  <a:srgbClr val="002060"/>
                </a:solidFill>
              </a:rPr>
              <a:t>dễ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nhớ</a:t>
            </a:r>
            <a:r>
              <a:rPr lang="en-US" sz="2600" b="1" dirty="0">
                <a:solidFill>
                  <a:srgbClr val="002060"/>
                </a:solidFill>
              </a:rPr>
              <a:t>, </a:t>
            </a:r>
            <a:r>
              <a:rPr lang="en-US" sz="2600" b="1" dirty="0" err="1">
                <a:solidFill>
                  <a:srgbClr val="002060"/>
                </a:solidFill>
              </a:rPr>
              <a:t>rất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phù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hợp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với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học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sinh</a:t>
            </a:r>
            <a:r>
              <a:rPr lang="en-US" sz="2600" b="1" dirty="0">
                <a:solidFill>
                  <a:srgbClr val="002060"/>
                </a:solidFill>
              </a:rPr>
              <a:t>.</a:t>
            </a:r>
          </a:p>
          <a:p>
            <a:pPr marL="457200" indent="-457200">
              <a:buFont typeface="Symbol" pitchFamily="18" charset="2"/>
              <a:buChar char="·"/>
              <a:defRPr/>
            </a:pPr>
            <a:r>
              <a:rPr lang="en-US" sz="2600" b="1" dirty="0" err="1">
                <a:solidFill>
                  <a:srgbClr val="002060"/>
                </a:solidFill>
              </a:rPr>
              <a:t>Tuy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nhiên</a:t>
            </a:r>
            <a:r>
              <a:rPr lang="en-US" sz="2600" b="1" dirty="0">
                <a:solidFill>
                  <a:srgbClr val="002060"/>
                </a:solidFill>
              </a:rPr>
              <a:t>, </a:t>
            </a:r>
            <a:r>
              <a:rPr lang="en-US" sz="2600" b="1" dirty="0" err="1">
                <a:solidFill>
                  <a:srgbClr val="002060"/>
                </a:solidFill>
              </a:rPr>
              <a:t>đây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là</a:t>
            </a:r>
            <a:r>
              <a:rPr lang="en-US" sz="2600" b="1" dirty="0">
                <a:solidFill>
                  <a:srgbClr val="002060"/>
                </a:solidFill>
              </a:rPr>
              <a:t> 5 </a:t>
            </a:r>
            <a:r>
              <a:rPr lang="en-US" sz="2600" b="1" dirty="0" err="1">
                <a:solidFill>
                  <a:srgbClr val="002060"/>
                </a:solidFill>
              </a:rPr>
              <a:t>nhiệm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vụ</a:t>
            </a:r>
            <a:r>
              <a:rPr lang="en-US" sz="2600" b="1" dirty="0">
                <a:solidFill>
                  <a:srgbClr val="002060"/>
                </a:solidFill>
              </a:rPr>
              <a:t>, </a:t>
            </a:r>
            <a:r>
              <a:rPr lang="en-US" sz="2600" b="1" dirty="0" err="1">
                <a:solidFill>
                  <a:srgbClr val="002060"/>
                </a:solidFill>
              </a:rPr>
              <a:t>không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phải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là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tên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gọi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các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phẩm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chất</a:t>
            </a:r>
            <a:r>
              <a:rPr lang="en-US" sz="2600" b="1" dirty="0">
                <a:solidFill>
                  <a:srgbClr val="002060"/>
                </a:solidFill>
              </a:rPr>
              <a:t> (</a:t>
            </a:r>
            <a:r>
              <a:rPr lang="en-US" sz="2600" b="1" dirty="0" err="1">
                <a:solidFill>
                  <a:srgbClr val="002060"/>
                </a:solidFill>
              </a:rPr>
              <a:t>trừ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điều</a:t>
            </a:r>
            <a:r>
              <a:rPr lang="en-US" sz="2600" b="1" dirty="0">
                <a:solidFill>
                  <a:srgbClr val="002060"/>
                </a:solidFill>
              </a:rPr>
              <a:t> 1, </a:t>
            </a:r>
            <a:r>
              <a:rPr lang="en-US" sz="2600" b="1" dirty="0" err="1">
                <a:solidFill>
                  <a:srgbClr val="002060"/>
                </a:solidFill>
              </a:rPr>
              <a:t>điều</a:t>
            </a:r>
            <a:r>
              <a:rPr lang="en-US" sz="2600" b="1" dirty="0">
                <a:solidFill>
                  <a:srgbClr val="002060"/>
                </a:solidFill>
              </a:rPr>
              <a:t> 5).</a:t>
            </a:r>
          </a:p>
          <a:p>
            <a:pPr marL="457200" indent="-457200">
              <a:buFont typeface="Symbol" pitchFamily="18" charset="2"/>
              <a:buChar char="·"/>
              <a:defRPr/>
            </a:pPr>
            <a:r>
              <a:rPr lang="en-US" sz="2600" b="1" dirty="0" err="1">
                <a:solidFill>
                  <a:srgbClr val="002060"/>
                </a:solidFill>
              </a:rPr>
              <a:t>Cần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sắp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xếp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lại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phù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hợp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với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hệ</a:t>
            </a:r>
            <a:r>
              <a:rPr lang="en-US" sz="2600" b="1" dirty="0">
                <a:solidFill>
                  <a:srgbClr val="002060"/>
                </a:solidFill>
              </a:rPr>
              <a:t> </a:t>
            </a:r>
            <a:r>
              <a:rPr lang="en-US" sz="2600" b="1" dirty="0" err="1">
                <a:solidFill>
                  <a:srgbClr val="002060"/>
                </a:solidFill>
              </a:rPr>
              <a:t>thống</a:t>
            </a:r>
            <a:r>
              <a:rPr lang="en-US" sz="2600" b="1" dirty="0">
                <a:solidFill>
                  <a:srgbClr val="002060"/>
                </a:solidFill>
              </a:rPr>
              <a:t> PC, NL.</a:t>
            </a:r>
          </a:p>
        </p:txBody>
      </p:sp>
    </p:spTree>
  </p:cSld>
  <p:clrMapOvr>
    <a:masterClrMapping/>
  </p:clrMapOvr>
  <p:transition spd="slow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727075"/>
          </a:xfrm>
          <a:prstGeom prst="rect">
            <a:avLst/>
          </a:prstGeom>
          <a:solidFill>
            <a:srgbClr val="89C1E3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</a:t>
            </a:r>
          </a:p>
          <a:p>
            <a:pPr algn="ctr">
              <a:defRPr/>
            </a:pPr>
            <a:endParaRPr lang="en-US" sz="28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prstClr val="black"/>
                </a:solidFill>
              </a:rPr>
              <a:t>II. </a:t>
            </a:r>
            <a:r>
              <a:rPr lang="en-US" sz="2800" b="1" kern="0" dirty="0" err="1">
                <a:solidFill>
                  <a:prstClr val="black"/>
                </a:solidFill>
              </a:rPr>
              <a:t>NHỮNG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ĐIỂM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MỚI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CỦA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CHƯƠNG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TRÌNH</a:t>
            </a:r>
            <a:endParaRPr lang="en-US" sz="2800" b="1" kern="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62000" y="990600"/>
            <a:ext cx="7924800" cy="5730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</a:rPr>
              <a:t>2.4.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CHƯƠNG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TRÌNH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GD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PHÁT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TRIỂN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PHẨM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CHẤT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C32C301-78CF-446A-B44B-6B5A8C183EF7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2B2C1A1-D271-4E7C-8E9E-6469EE143109}" type="slidenum">
              <a:rPr lang="en-US" altLang="vi-VN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17</a:t>
            </a:fld>
            <a:endParaRPr lang="en-US" altLang="vi-V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1981200" y="2209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763" y="730250"/>
            <a:ext cx="1214437" cy="6130925"/>
          </a:xfrm>
          <a:prstGeom prst="roundRect">
            <a:avLst/>
          </a:prstGeom>
          <a:solidFill>
            <a:srgbClr val="E9E8B6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rIns="0" anchor="ctr"/>
          <a:lstStyle/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PHÁT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 </a:t>
            </a: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TRIỂN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PHẨM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CHẤT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,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NĂNG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LỰC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CỦA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NGƯỜI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HỌC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</p:txBody>
      </p:sp>
      <p:sp>
        <p:nvSpPr>
          <p:cNvPr id="8" name="Oval 7"/>
          <p:cNvSpPr/>
          <p:nvPr/>
        </p:nvSpPr>
        <p:spPr bwMode="gray">
          <a:xfrm>
            <a:off x="383381" y="999334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5400000" algn="br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l">
              <a:rot lat="0" lon="0" rev="2400000"/>
            </a:lightRig>
          </a:scene3d>
          <a:sp3d prstMaterial="metal">
            <a:bevelT w="215900" h="215900"/>
            <a:contourClr>
              <a:schemeClr val="tx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</p:spTree>
  </p:cSld>
  <p:clrMapOvr>
    <a:masterClrMapping/>
  </p:clrMapOvr>
  <p:transition spd="slow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727075"/>
          </a:xfrm>
          <a:prstGeom prst="rect">
            <a:avLst/>
          </a:prstGeom>
          <a:solidFill>
            <a:srgbClr val="89C1E3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</a:t>
            </a:r>
          </a:p>
          <a:p>
            <a:pPr algn="ctr">
              <a:defRPr/>
            </a:pPr>
            <a:endParaRPr lang="en-US" sz="28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prstClr val="black"/>
                </a:solidFill>
              </a:rPr>
              <a:t>II. </a:t>
            </a:r>
            <a:r>
              <a:rPr lang="en-US" sz="2800" b="1" kern="0" dirty="0" err="1">
                <a:solidFill>
                  <a:prstClr val="black"/>
                </a:solidFill>
              </a:rPr>
              <a:t>NHỮNG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ĐIỂM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MỚI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CỦA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CHƯƠNG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TRÌNH</a:t>
            </a:r>
            <a:endParaRPr lang="en-US" sz="2800" b="1" kern="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295400" y="990600"/>
            <a:ext cx="7696200" cy="990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0000"/>
                </a:solidFill>
              </a:rPr>
              <a:t>3. </a:t>
            </a:r>
            <a:r>
              <a:rPr lang="en-US" sz="2600" b="1" dirty="0" err="1">
                <a:solidFill>
                  <a:srgbClr val="FF0000"/>
                </a:solidFill>
              </a:rPr>
              <a:t>Năng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lực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và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phát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triển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năng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lực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của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người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học</a:t>
            </a:r>
            <a:endParaRPr lang="en-US" sz="2600" b="1" dirty="0">
              <a:solidFill>
                <a:srgbClr val="FF0000"/>
              </a:solidFill>
            </a:endParaRPr>
          </a:p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0000"/>
                </a:solidFill>
              </a:rPr>
              <a:t>3.1. </a:t>
            </a:r>
            <a:r>
              <a:rPr lang="en-US" sz="2600" b="1" dirty="0" err="1">
                <a:solidFill>
                  <a:srgbClr val="FF0000"/>
                </a:solidFill>
              </a:rPr>
              <a:t>Khái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niệm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năng</a:t>
            </a:r>
            <a:r>
              <a:rPr lang="en-US" sz="2600" b="1" dirty="0">
                <a:solidFill>
                  <a:srgbClr val="FF0000"/>
                </a:solidFill>
              </a:rPr>
              <a:t> </a:t>
            </a:r>
            <a:r>
              <a:rPr lang="en-US" sz="2600" b="1" dirty="0" err="1">
                <a:solidFill>
                  <a:srgbClr val="FF0000"/>
                </a:solidFill>
              </a:rPr>
              <a:t>lực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C32C301-78CF-446A-B44B-6B5A8C183EF7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2B2C1A1-D271-4E7C-8E9E-6469EE143109}" type="slidenum">
              <a:rPr lang="en-US" altLang="vi-VN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18</a:t>
            </a:fld>
            <a:endParaRPr lang="en-US" altLang="vi-V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1981200" y="2209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763" y="730250"/>
            <a:ext cx="1214437" cy="6130925"/>
          </a:xfrm>
          <a:prstGeom prst="roundRect">
            <a:avLst/>
          </a:prstGeom>
          <a:solidFill>
            <a:srgbClr val="E9E8B6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rIns="0"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PHÁT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 </a:t>
            </a:r>
          </a:p>
          <a:p>
            <a:pPr algn="ctr" fontAlgn="auto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TRIỂN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PHẨM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CHẤT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,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NĂNG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LỰC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CỦA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NGƯỜI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HỌC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</p:txBody>
      </p:sp>
      <p:sp>
        <p:nvSpPr>
          <p:cNvPr id="8" name="Oval 7"/>
          <p:cNvSpPr/>
          <p:nvPr/>
        </p:nvSpPr>
        <p:spPr bwMode="gray">
          <a:xfrm>
            <a:off x="383381" y="999334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5400000" algn="br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l">
              <a:rot lat="0" lon="0" rev="2400000"/>
            </a:lightRig>
          </a:scene3d>
          <a:sp3d prstMaterial="metal">
            <a:bevelT w="215900" h="215900"/>
            <a:contourClr>
              <a:schemeClr val="tx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</p:spTree>
  </p:cSld>
  <p:clrMapOvr>
    <a:masterClrMapping/>
  </p:clrMapOvr>
  <p:transition spd="slow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727075"/>
          </a:xfrm>
          <a:prstGeom prst="rect">
            <a:avLst/>
          </a:prstGeom>
          <a:solidFill>
            <a:srgbClr val="89C1E3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prstClr val="black"/>
                </a:solidFill>
              </a:rPr>
              <a:t>II. </a:t>
            </a:r>
            <a:r>
              <a:rPr lang="en-US" sz="2800" b="1" kern="0" dirty="0" err="1">
                <a:solidFill>
                  <a:prstClr val="black"/>
                </a:solidFill>
              </a:rPr>
              <a:t>NHỮNG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ĐIỂM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MỚI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CỦA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CHƯƠNG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TRÌNH</a:t>
            </a:r>
            <a:endParaRPr lang="en-US" sz="2800" b="1" kern="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209800" y="911225"/>
            <a:ext cx="5448300" cy="60483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prstClr val="black"/>
                </a:solidFill>
              </a:rPr>
              <a:t>3.2. </a:t>
            </a:r>
            <a:r>
              <a:rPr lang="en-US" sz="2600" b="1" dirty="0" err="1">
                <a:solidFill>
                  <a:prstClr val="black"/>
                </a:solidFill>
              </a:rPr>
              <a:t>CÁC</a:t>
            </a:r>
            <a:r>
              <a:rPr lang="en-US" sz="2600" b="1" dirty="0">
                <a:solidFill>
                  <a:prstClr val="black"/>
                </a:solidFill>
              </a:rPr>
              <a:t> NĂNG LỰC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6556616-CDED-4D7A-A64D-361FD46F341D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BB94277-812F-40DD-B6CD-5EBE0C489357}" type="slidenum">
              <a:rPr lang="en-US" altLang="vi-VN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19</a:t>
            </a:fld>
            <a:endParaRPr lang="en-US" altLang="vi-V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371600" y="1752600"/>
          <a:ext cx="7543800" cy="4410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91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333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Năng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lực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cốt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lõi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Năng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lực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đặc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biệt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năng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khiếu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154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Năng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lực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chung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Năng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lực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chuyên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môn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19565">
                <a:tc>
                  <a:txBody>
                    <a:bodyPr/>
                    <a:lstStyle/>
                    <a:p>
                      <a:pPr marL="457200" indent="-457200" algn="l">
                        <a:buFont typeface="+mj-lt"/>
                        <a:buAutoNum type="arabicParenR"/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Tự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chủ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         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và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tự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học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  <a:p>
                      <a:pPr marL="457200" indent="-457200" algn="l">
                        <a:buFont typeface="+mj-lt"/>
                        <a:buAutoNum type="arabicParenR"/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Giao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tiếp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           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và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ợp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tác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  <a:p>
                      <a:pPr marL="457200" indent="-457200">
                        <a:buFont typeface="+mj-lt"/>
                        <a:buAutoNum type="arabicParenR"/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Giải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quyết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VĐ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và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áng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tạo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30000"/>
                        </a:lnSpc>
                        <a:buFont typeface="+mj-lt"/>
                        <a:buAutoNum type="arabicParenR"/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Ngôn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ngữ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  <a:p>
                      <a:pPr marL="457200" indent="-457200">
                        <a:lnSpc>
                          <a:spcPct val="130000"/>
                        </a:lnSpc>
                        <a:buFont typeface="+mj-lt"/>
                        <a:buAutoNum type="arabicParenR"/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Tính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toán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457200" indent="-457200">
                        <a:lnSpc>
                          <a:spcPct val="130000"/>
                        </a:lnSpc>
                        <a:buFont typeface="+mj-lt"/>
                        <a:buAutoNum type="arabicParenR"/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Tìm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hiểu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tự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nhiên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và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xã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hội</a:t>
                      </a:r>
                      <a:endParaRPr lang="en-US" sz="24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457200" indent="-457200">
                        <a:lnSpc>
                          <a:spcPct val="130000"/>
                        </a:lnSpc>
                        <a:buFont typeface="+mj-lt"/>
                        <a:buAutoNum type="arabicParenR"/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Công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</a:rPr>
                        <a:t>nghệ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  <a:p>
                      <a:pPr marL="457200" indent="-457200">
                        <a:lnSpc>
                          <a:spcPct val="130000"/>
                        </a:lnSpc>
                        <a:buFont typeface="+mj-lt"/>
                        <a:buAutoNum type="arabicParenR"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Tin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học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  <a:p>
                      <a:pPr marL="457200" indent="-457200">
                        <a:lnSpc>
                          <a:spcPct val="130000"/>
                        </a:lnSpc>
                        <a:buFont typeface="+mj-lt"/>
                        <a:buAutoNum type="arabicParenR"/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Thẩm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mỹ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  <a:p>
                      <a:pPr marL="457200" indent="-457200">
                        <a:lnSpc>
                          <a:spcPct val="130000"/>
                        </a:lnSpc>
                        <a:buFont typeface="+mj-lt"/>
                        <a:buAutoNum type="arabicParenR"/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Thể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chất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4763" y="730250"/>
            <a:ext cx="1214437" cy="6130925"/>
          </a:xfrm>
          <a:prstGeom prst="roundRect">
            <a:avLst/>
          </a:prstGeom>
          <a:solidFill>
            <a:srgbClr val="E9E8B6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rIns="0"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PHÁT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 </a:t>
            </a: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TRIỂN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PHẨM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CHẤT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,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NĂNG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LỰC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CỦA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NGƯỜI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HỌC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</p:txBody>
      </p:sp>
      <p:sp>
        <p:nvSpPr>
          <p:cNvPr id="10" name="Oval 9"/>
          <p:cNvSpPr/>
          <p:nvPr/>
        </p:nvSpPr>
        <p:spPr bwMode="gray">
          <a:xfrm>
            <a:off x="383381" y="999334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5400000" algn="br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l">
              <a:rot lat="0" lon="0" rev="2400000"/>
            </a:lightRig>
          </a:scene3d>
          <a:sp3d prstMaterial="metal">
            <a:bevelT w="215900" h="215900"/>
            <a:contourClr>
              <a:schemeClr val="tx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</p:spTree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2301875" y="1997075"/>
            <a:ext cx="5930900" cy="1212850"/>
          </a:xfrm>
          <a:custGeom>
            <a:avLst/>
            <a:gdLst>
              <a:gd name="connsiteX0" fmla="*/ 203760 w 1222537"/>
              <a:gd name="connsiteY0" fmla="*/ 0 h 6199871"/>
              <a:gd name="connsiteX1" fmla="*/ 1018777 w 1222537"/>
              <a:gd name="connsiteY1" fmla="*/ 0 h 6199871"/>
              <a:gd name="connsiteX2" fmla="*/ 1222537 w 1222537"/>
              <a:gd name="connsiteY2" fmla="*/ 203760 h 6199871"/>
              <a:gd name="connsiteX3" fmla="*/ 1222537 w 1222537"/>
              <a:gd name="connsiteY3" fmla="*/ 6199871 h 6199871"/>
              <a:gd name="connsiteX4" fmla="*/ 1222537 w 1222537"/>
              <a:gd name="connsiteY4" fmla="*/ 6199871 h 6199871"/>
              <a:gd name="connsiteX5" fmla="*/ 0 w 1222537"/>
              <a:gd name="connsiteY5" fmla="*/ 6199871 h 6199871"/>
              <a:gd name="connsiteX6" fmla="*/ 0 w 1222537"/>
              <a:gd name="connsiteY6" fmla="*/ 6199871 h 6199871"/>
              <a:gd name="connsiteX7" fmla="*/ 0 w 1222537"/>
              <a:gd name="connsiteY7" fmla="*/ 203760 h 6199871"/>
              <a:gd name="connsiteX8" fmla="*/ 203760 w 1222537"/>
              <a:gd name="connsiteY8" fmla="*/ 0 h 6199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2537" h="6199871">
                <a:moveTo>
                  <a:pt x="1222537" y="1033333"/>
                </a:moveTo>
                <a:lnTo>
                  <a:pt x="1222537" y="5166538"/>
                </a:lnTo>
                <a:cubicBezTo>
                  <a:pt x="1222537" y="5737233"/>
                  <a:pt x="1204548" y="6199868"/>
                  <a:pt x="1182358" y="6199868"/>
                </a:cubicBezTo>
                <a:lnTo>
                  <a:pt x="0" y="6199868"/>
                </a:lnTo>
                <a:lnTo>
                  <a:pt x="0" y="6199868"/>
                </a:lnTo>
                <a:lnTo>
                  <a:pt x="0" y="3"/>
                </a:lnTo>
                <a:lnTo>
                  <a:pt x="0" y="3"/>
                </a:lnTo>
                <a:lnTo>
                  <a:pt x="1182358" y="3"/>
                </a:lnTo>
                <a:cubicBezTo>
                  <a:pt x="1204548" y="3"/>
                  <a:pt x="1222537" y="462638"/>
                  <a:pt x="1222537" y="1033333"/>
                </a:cubicBezTo>
                <a:close/>
              </a:path>
            </a:pathLst>
          </a:custGeom>
          <a:solidFill>
            <a:schemeClr val="accent6">
              <a:alpha val="9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47651" tIns="183503" rIns="307328" bIns="183505" spcCol="1270" anchor="ctr"/>
          <a:lstStyle/>
          <a:p>
            <a:pPr algn="just">
              <a:defRPr/>
            </a:pPr>
            <a:r>
              <a:rPr lang="en-US" sz="25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NHỮNG</a:t>
            </a:r>
            <a:r>
              <a:rPr lang="en-US" sz="25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</a:t>
            </a:r>
            <a:r>
              <a:rPr lang="en-US" sz="25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VẤN</a:t>
            </a:r>
            <a:r>
              <a:rPr lang="en-US" sz="25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</a:t>
            </a:r>
            <a:r>
              <a:rPr lang="en-US" sz="25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ĐỀ</a:t>
            </a:r>
            <a:r>
              <a:rPr lang="en-US" sz="25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CHUNG</a:t>
            </a:r>
            <a:endParaRPr lang="en-US" sz="2500" dirty="0"/>
          </a:p>
        </p:txBody>
      </p:sp>
      <p:sp>
        <p:nvSpPr>
          <p:cNvPr id="6" name="Freeform 5"/>
          <p:cNvSpPr/>
          <p:nvPr/>
        </p:nvSpPr>
        <p:spPr>
          <a:xfrm>
            <a:off x="1025525" y="1984375"/>
            <a:ext cx="1390650" cy="1254125"/>
          </a:xfrm>
          <a:custGeom>
            <a:avLst/>
            <a:gdLst>
              <a:gd name="connsiteX0" fmla="*/ 0 w 1453757"/>
              <a:gd name="connsiteY0" fmla="*/ 208918 h 1253482"/>
              <a:gd name="connsiteX1" fmla="*/ 208918 w 1453757"/>
              <a:gd name="connsiteY1" fmla="*/ 0 h 1253482"/>
              <a:gd name="connsiteX2" fmla="*/ 1244839 w 1453757"/>
              <a:gd name="connsiteY2" fmla="*/ 0 h 1253482"/>
              <a:gd name="connsiteX3" fmla="*/ 1453757 w 1453757"/>
              <a:gd name="connsiteY3" fmla="*/ 208918 h 1253482"/>
              <a:gd name="connsiteX4" fmla="*/ 1453757 w 1453757"/>
              <a:gd name="connsiteY4" fmla="*/ 1044564 h 1253482"/>
              <a:gd name="connsiteX5" fmla="*/ 1244839 w 1453757"/>
              <a:gd name="connsiteY5" fmla="*/ 1253482 h 1253482"/>
              <a:gd name="connsiteX6" fmla="*/ 208918 w 1453757"/>
              <a:gd name="connsiteY6" fmla="*/ 1253482 h 1253482"/>
              <a:gd name="connsiteX7" fmla="*/ 0 w 1453757"/>
              <a:gd name="connsiteY7" fmla="*/ 1044564 h 1253482"/>
              <a:gd name="connsiteX8" fmla="*/ 0 w 1453757"/>
              <a:gd name="connsiteY8" fmla="*/ 208918 h 1253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3757" h="1253482">
                <a:moveTo>
                  <a:pt x="0" y="208918"/>
                </a:moveTo>
                <a:cubicBezTo>
                  <a:pt x="0" y="93536"/>
                  <a:pt x="93536" y="0"/>
                  <a:pt x="208918" y="0"/>
                </a:cubicBezTo>
                <a:lnTo>
                  <a:pt x="1244839" y="0"/>
                </a:lnTo>
                <a:cubicBezTo>
                  <a:pt x="1360221" y="0"/>
                  <a:pt x="1453757" y="93536"/>
                  <a:pt x="1453757" y="208918"/>
                </a:cubicBezTo>
                <a:lnTo>
                  <a:pt x="1453757" y="1044564"/>
                </a:lnTo>
                <a:cubicBezTo>
                  <a:pt x="1453757" y="1159946"/>
                  <a:pt x="1360221" y="1253482"/>
                  <a:pt x="1244839" y="1253482"/>
                </a:cubicBezTo>
                <a:lnTo>
                  <a:pt x="208918" y="1253482"/>
                </a:lnTo>
                <a:cubicBezTo>
                  <a:pt x="93536" y="1253482"/>
                  <a:pt x="0" y="1159946"/>
                  <a:pt x="0" y="1044564"/>
                </a:cubicBezTo>
                <a:lnTo>
                  <a:pt x="0" y="20891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55500" tIns="158345" rIns="255500" bIns="158345" spcCol="1270" anchor="ctr"/>
          <a:lstStyle/>
          <a:p>
            <a:pPr algn="ctr" defTabSz="22669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200" b="1" dirty="0" err="1">
                <a:solidFill>
                  <a:prstClr val="white"/>
                </a:solidFill>
              </a:rPr>
              <a:t>Phần</a:t>
            </a:r>
            <a:r>
              <a:rPr lang="en-US" sz="3200" b="1" dirty="0">
                <a:solidFill>
                  <a:prstClr val="white"/>
                </a:solidFill>
              </a:rPr>
              <a:t> I</a:t>
            </a:r>
          </a:p>
        </p:txBody>
      </p:sp>
      <p:sp>
        <p:nvSpPr>
          <p:cNvPr id="7" name="Freeform 6"/>
          <p:cNvSpPr/>
          <p:nvPr/>
        </p:nvSpPr>
        <p:spPr>
          <a:xfrm>
            <a:off x="2263775" y="3970338"/>
            <a:ext cx="6042025" cy="1130300"/>
          </a:xfrm>
          <a:custGeom>
            <a:avLst/>
            <a:gdLst>
              <a:gd name="connsiteX0" fmla="*/ 188592 w 1131532"/>
              <a:gd name="connsiteY0" fmla="*/ 0 h 6199871"/>
              <a:gd name="connsiteX1" fmla="*/ 942940 w 1131532"/>
              <a:gd name="connsiteY1" fmla="*/ 0 h 6199871"/>
              <a:gd name="connsiteX2" fmla="*/ 1131532 w 1131532"/>
              <a:gd name="connsiteY2" fmla="*/ 188592 h 6199871"/>
              <a:gd name="connsiteX3" fmla="*/ 1131532 w 1131532"/>
              <a:gd name="connsiteY3" fmla="*/ 6199871 h 6199871"/>
              <a:gd name="connsiteX4" fmla="*/ 1131532 w 1131532"/>
              <a:gd name="connsiteY4" fmla="*/ 6199871 h 6199871"/>
              <a:gd name="connsiteX5" fmla="*/ 0 w 1131532"/>
              <a:gd name="connsiteY5" fmla="*/ 6199871 h 6199871"/>
              <a:gd name="connsiteX6" fmla="*/ 0 w 1131532"/>
              <a:gd name="connsiteY6" fmla="*/ 6199871 h 6199871"/>
              <a:gd name="connsiteX7" fmla="*/ 0 w 1131532"/>
              <a:gd name="connsiteY7" fmla="*/ 188592 h 6199871"/>
              <a:gd name="connsiteX8" fmla="*/ 188592 w 1131532"/>
              <a:gd name="connsiteY8" fmla="*/ 0 h 6199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32" h="6199871">
                <a:moveTo>
                  <a:pt x="1131532" y="1033332"/>
                </a:moveTo>
                <a:lnTo>
                  <a:pt x="1131532" y="5166539"/>
                </a:lnTo>
                <a:cubicBezTo>
                  <a:pt x="1131532" y="5737228"/>
                  <a:pt x="1116122" y="6199868"/>
                  <a:pt x="1097112" y="6199868"/>
                </a:cubicBezTo>
                <a:lnTo>
                  <a:pt x="0" y="6199868"/>
                </a:lnTo>
                <a:lnTo>
                  <a:pt x="0" y="6199868"/>
                </a:lnTo>
                <a:lnTo>
                  <a:pt x="0" y="3"/>
                </a:lnTo>
                <a:lnTo>
                  <a:pt x="0" y="3"/>
                </a:lnTo>
                <a:lnTo>
                  <a:pt x="1097112" y="3"/>
                </a:lnTo>
                <a:cubicBezTo>
                  <a:pt x="1116122" y="3"/>
                  <a:pt x="1131532" y="462643"/>
                  <a:pt x="1131532" y="1033332"/>
                </a:cubicBezTo>
                <a:close/>
              </a:path>
            </a:pathLst>
          </a:custGeom>
          <a:solidFill>
            <a:schemeClr val="accent2">
              <a:alpha val="9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47651" tIns="179062" rIns="302887" bIns="179063" spcCol="1270" anchor="ctr"/>
          <a:lstStyle/>
          <a:p>
            <a:pPr marL="0" lvl="1" defTabSz="1111250">
              <a:lnSpc>
                <a:spcPct val="90000"/>
              </a:lnSpc>
              <a:spcAft>
                <a:spcPct val="15000"/>
              </a:spcAft>
              <a:defRPr/>
            </a:pPr>
            <a:r>
              <a:rPr lang="en-US" sz="25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</a:t>
            </a:r>
            <a:r>
              <a:rPr lang="en-US" sz="25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NHỮNG</a:t>
            </a:r>
            <a:r>
              <a:rPr lang="en-US" sz="25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</a:t>
            </a:r>
            <a:r>
              <a:rPr lang="en-US" sz="25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ĐIỂM</a:t>
            </a:r>
            <a:r>
              <a:rPr lang="en-US" sz="25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</a:t>
            </a:r>
            <a:r>
              <a:rPr lang="en-US" sz="25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MỚI</a:t>
            </a:r>
            <a:r>
              <a:rPr lang="en-US" sz="25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</a:t>
            </a:r>
            <a:r>
              <a:rPr lang="en-US" sz="25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CỦA</a:t>
            </a:r>
            <a:r>
              <a:rPr lang="en-US" sz="25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CHƯƠNG TRÌNH</a:t>
            </a:r>
            <a:endParaRPr lang="en-US" sz="25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982663" y="3878263"/>
            <a:ext cx="1454150" cy="1255712"/>
          </a:xfrm>
          <a:custGeom>
            <a:avLst/>
            <a:gdLst>
              <a:gd name="connsiteX0" fmla="*/ 0 w 1453757"/>
              <a:gd name="connsiteY0" fmla="*/ 209293 h 1255732"/>
              <a:gd name="connsiteX1" fmla="*/ 209293 w 1453757"/>
              <a:gd name="connsiteY1" fmla="*/ 0 h 1255732"/>
              <a:gd name="connsiteX2" fmla="*/ 1244464 w 1453757"/>
              <a:gd name="connsiteY2" fmla="*/ 0 h 1255732"/>
              <a:gd name="connsiteX3" fmla="*/ 1453757 w 1453757"/>
              <a:gd name="connsiteY3" fmla="*/ 209293 h 1255732"/>
              <a:gd name="connsiteX4" fmla="*/ 1453757 w 1453757"/>
              <a:gd name="connsiteY4" fmla="*/ 1046439 h 1255732"/>
              <a:gd name="connsiteX5" fmla="*/ 1244464 w 1453757"/>
              <a:gd name="connsiteY5" fmla="*/ 1255732 h 1255732"/>
              <a:gd name="connsiteX6" fmla="*/ 209293 w 1453757"/>
              <a:gd name="connsiteY6" fmla="*/ 1255732 h 1255732"/>
              <a:gd name="connsiteX7" fmla="*/ 0 w 1453757"/>
              <a:gd name="connsiteY7" fmla="*/ 1046439 h 1255732"/>
              <a:gd name="connsiteX8" fmla="*/ 0 w 1453757"/>
              <a:gd name="connsiteY8" fmla="*/ 209293 h 1255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3757" h="1255732">
                <a:moveTo>
                  <a:pt x="0" y="209293"/>
                </a:moveTo>
                <a:cubicBezTo>
                  <a:pt x="0" y="93704"/>
                  <a:pt x="93704" y="0"/>
                  <a:pt x="209293" y="0"/>
                </a:cubicBezTo>
                <a:lnTo>
                  <a:pt x="1244464" y="0"/>
                </a:lnTo>
                <a:cubicBezTo>
                  <a:pt x="1360053" y="0"/>
                  <a:pt x="1453757" y="93704"/>
                  <a:pt x="1453757" y="209293"/>
                </a:cubicBezTo>
                <a:lnTo>
                  <a:pt x="1453757" y="1046439"/>
                </a:lnTo>
                <a:cubicBezTo>
                  <a:pt x="1453757" y="1162028"/>
                  <a:pt x="1360053" y="1255732"/>
                  <a:pt x="1244464" y="1255732"/>
                </a:cubicBezTo>
                <a:lnTo>
                  <a:pt x="209293" y="1255732"/>
                </a:lnTo>
                <a:cubicBezTo>
                  <a:pt x="93704" y="1255732"/>
                  <a:pt x="0" y="1162028"/>
                  <a:pt x="0" y="1046439"/>
                </a:cubicBezTo>
                <a:lnTo>
                  <a:pt x="0" y="20929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55610" tIns="158455" rIns="255610" bIns="158455" spcCol="1270" anchor="ctr"/>
          <a:lstStyle/>
          <a:p>
            <a:pPr algn="ctr" defTabSz="22669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200" b="1" dirty="0" err="1">
                <a:solidFill>
                  <a:prstClr val="white"/>
                </a:solidFill>
              </a:rPr>
              <a:t>Phần</a:t>
            </a:r>
            <a:r>
              <a:rPr lang="en-US" sz="3200" b="1" dirty="0">
                <a:solidFill>
                  <a:prstClr val="white"/>
                </a:solidFill>
              </a:rPr>
              <a:t> II</a:t>
            </a:r>
          </a:p>
        </p:txBody>
      </p:sp>
      <p:sp>
        <p:nvSpPr>
          <p:cNvPr id="5" name="Rectangle 4"/>
          <p:cNvSpPr/>
          <p:nvPr/>
        </p:nvSpPr>
        <p:spPr>
          <a:xfrm>
            <a:off x="2836863" y="765175"/>
            <a:ext cx="3886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prstClr val="white"/>
                </a:solidFill>
              </a:rPr>
              <a:t>NỘI DUNG BÁO CÁO</a:t>
            </a:r>
          </a:p>
          <a:p>
            <a:pPr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34823" name="Picture 10" descr="bantay1ab_5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5337175"/>
            <a:ext cx="1303337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10" descr="bantay1ab_5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5964238"/>
            <a:ext cx="8985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10" descr="bantay1ab_5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253163"/>
            <a:ext cx="609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15" descr="kwiat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176963"/>
            <a:ext cx="85725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ate Placeholder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B42A7BA-1695-4C72-BDF1-CE28018FBBB1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0F7C9D-CF40-40EF-B776-2C9DE1BFE73C}" type="slidenum">
              <a:rPr lang="en-US" altLang="vi-VN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en-US" altLang="vi-VN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727075"/>
          </a:xfrm>
          <a:prstGeom prst="rect">
            <a:avLst/>
          </a:prstGeom>
          <a:solidFill>
            <a:srgbClr val="89C1E3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prstClr val="black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prstClr val="black"/>
                </a:solidFill>
              </a:rPr>
              <a:t>II. </a:t>
            </a:r>
            <a:r>
              <a:rPr lang="en-US" sz="2800" b="1" kern="0" dirty="0" err="1">
                <a:solidFill>
                  <a:prstClr val="black"/>
                </a:solidFill>
              </a:rPr>
              <a:t>NHỮNG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ĐIỂM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MỚI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CỦA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CHƯƠNG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TRÌNH</a:t>
            </a:r>
            <a:endParaRPr lang="en-US" sz="2800" b="1" kern="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prstClr val="black"/>
              </a:solidFill>
            </a:endParaRPr>
          </a:p>
        </p:txBody>
      </p:sp>
      <p:sp>
        <p:nvSpPr>
          <p:cNvPr id="18" name="Oval 17"/>
          <p:cNvSpPr/>
          <p:nvPr/>
        </p:nvSpPr>
        <p:spPr bwMode="gray">
          <a:xfrm>
            <a:off x="383381" y="911276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5400000" algn="br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l">
              <a:rot lat="0" lon="0" rev="2400000"/>
            </a:lightRig>
          </a:scene3d>
          <a:sp3d prstMaterial="metal">
            <a:bevelT w="215900" h="215900"/>
            <a:contourClr>
              <a:schemeClr val="tx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219200" y="803275"/>
            <a:ext cx="7924800" cy="5730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prstClr val="black"/>
                </a:solidFill>
              </a:rPr>
              <a:t>3.3. </a:t>
            </a:r>
            <a:r>
              <a:rPr lang="en-US" sz="2600" b="1" dirty="0" err="1">
                <a:solidFill>
                  <a:prstClr val="black"/>
                </a:solidFill>
              </a:rPr>
              <a:t>CĂN</a:t>
            </a:r>
            <a:r>
              <a:rPr lang="en-US" sz="2600" b="1" dirty="0">
                <a:solidFill>
                  <a:prstClr val="black"/>
                </a:solidFill>
              </a:rPr>
              <a:t> </a:t>
            </a:r>
            <a:r>
              <a:rPr lang="en-US" sz="2600" b="1" dirty="0" err="1">
                <a:solidFill>
                  <a:prstClr val="black"/>
                </a:solidFill>
              </a:rPr>
              <a:t>CỨ</a:t>
            </a:r>
            <a:r>
              <a:rPr lang="en-US" sz="2600" b="1" dirty="0">
                <a:solidFill>
                  <a:prstClr val="black"/>
                </a:solidFill>
              </a:rPr>
              <a:t> </a:t>
            </a:r>
            <a:r>
              <a:rPr lang="en-US" sz="2600" b="1" dirty="0" err="1">
                <a:solidFill>
                  <a:prstClr val="black"/>
                </a:solidFill>
              </a:rPr>
              <a:t>XÁC</a:t>
            </a:r>
            <a:r>
              <a:rPr lang="en-US" sz="2600" b="1" dirty="0">
                <a:solidFill>
                  <a:prstClr val="black"/>
                </a:solidFill>
              </a:rPr>
              <a:t> </a:t>
            </a:r>
            <a:r>
              <a:rPr lang="en-US" sz="2600" b="1" dirty="0" err="1">
                <a:solidFill>
                  <a:prstClr val="black"/>
                </a:solidFill>
              </a:rPr>
              <a:t>ĐỊNH</a:t>
            </a:r>
            <a:r>
              <a:rPr lang="en-US" sz="2600" b="1" dirty="0">
                <a:solidFill>
                  <a:prstClr val="black"/>
                </a:solidFill>
              </a:rPr>
              <a:t> </a:t>
            </a:r>
            <a:r>
              <a:rPr lang="en-US" sz="2600" b="1" dirty="0" err="1">
                <a:solidFill>
                  <a:prstClr val="black"/>
                </a:solidFill>
              </a:rPr>
              <a:t>NĂNG</a:t>
            </a:r>
            <a:r>
              <a:rPr lang="en-US" sz="2600" b="1" dirty="0">
                <a:solidFill>
                  <a:prstClr val="black"/>
                </a:solidFill>
              </a:rPr>
              <a:t> LỰC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63ADEFB-7DB7-47F3-B1C4-E1DED743F8A3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265E9AB-656C-4ACD-9628-DFCF098B766E}" type="slidenum">
              <a:rPr lang="en-US" altLang="vi-VN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20</a:t>
            </a:fld>
            <a:endParaRPr lang="en-US" altLang="vi-V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05000" y="2198688"/>
            <a:ext cx="6934200" cy="838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Tài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liệu</a:t>
            </a:r>
            <a:r>
              <a:rPr lang="en-US" sz="2400" b="1" i="1" dirty="0">
                <a:solidFill>
                  <a:schemeClr val="tx1"/>
                </a:solidFill>
              </a:rPr>
              <a:t> The Definition and Selection of Key Competencies: Executive Summary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của</a:t>
            </a:r>
            <a:r>
              <a:rPr lang="en-US" sz="2400" b="1" dirty="0">
                <a:solidFill>
                  <a:schemeClr val="tx1"/>
                </a:solidFill>
              </a:rPr>
              <a:t> OECD (2005)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05000" y="3276600"/>
            <a:ext cx="6934200" cy="838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Tài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liệu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i="1" dirty="0">
                <a:solidFill>
                  <a:schemeClr val="tx1"/>
                </a:solidFill>
              </a:rPr>
              <a:t>Key Competencies for Lifelong Learning – A European Reference Framework </a:t>
            </a:r>
            <a:r>
              <a:rPr lang="en-US" sz="2400" b="1" dirty="0" err="1">
                <a:solidFill>
                  <a:schemeClr val="tx1"/>
                </a:solidFill>
              </a:rPr>
              <a:t>của</a:t>
            </a:r>
            <a:r>
              <a:rPr lang="en-US" sz="2400" b="1" dirty="0">
                <a:solidFill>
                  <a:schemeClr val="tx1"/>
                </a:solidFill>
              </a:rPr>
              <a:t> EU (2006)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79600" y="4397375"/>
            <a:ext cx="69596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Tài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liệu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i="1" dirty="0">
                <a:solidFill>
                  <a:schemeClr val="tx1"/>
                </a:solidFill>
              </a:rPr>
              <a:t>New Vision for Education: Unlocking the Potential of Technology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của</a:t>
            </a:r>
            <a:r>
              <a:rPr lang="en-US" sz="2400" b="1" dirty="0">
                <a:solidFill>
                  <a:schemeClr val="tx1"/>
                </a:solidFill>
              </a:rPr>
              <a:t> WEF (2015)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" y="762000"/>
            <a:ext cx="1371600" cy="6251575"/>
          </a:xfrm>
          <a:prstGeom prst="roundRect">
            <a:avLst/>
          </a:prstGeom>
          <a:solidFill>
            <a:srgbClr val="E9E8B6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rIns="0" anchor="ctr"/>
          <a:lstStyle/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PHÁT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 </a:t>
            </a: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TRIỂN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PHẨM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CHẤT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,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NĂNG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LỰC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CỦA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NGƯỜI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HỌC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</p:txBody>
      </p:sp>
      <p:sp>
        <p:nvSpPr>
          <p:cNvPr id="15" name="Oval 14"/>
          <p:cNvSpPr/>
          <p:nvPr/>
        </p:nvSpPr>
        <p:spPr bwMode="gray">
          <a:xfrm>
            <a:off x="457200" y="1219200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5400000" algn="br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l">
              <a:rot lat="0" lon="0" rev="2400000"/>
            </a:lightRig>
          </a:scene3d>
          <a:sp3d prstMaterial="metal">
            <a:bevelT w="215900" h="215900"/>
            <a:contourClr>
              <a:schemeClr val="tx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</p:spTree>
  </p:cSld>
  <p:clrMapOvr>
    <a:masterClrMapping/>
  </p:clrMapOvr>
  <p:transition spd="slow"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8E60DF8-0081-4F93-AB89-5DE66CFB63A9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0A2BB9-6FFB-4934-A5D9-9C2400337B72}" type="slidenum">
              <a:rPr lang="en-US" altLang="vi-VN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21</a:t>
            </a:fld>
            <a:endParaRPr lang="en-US" altLang="vi-V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414463"/>
            <a:ext cx="9144000" cy="18843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Sử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dụng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một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cách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tương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tác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các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phương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tiện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thông</a:t>
            </a:r>
            <a:r>
              <a:rPr lang="en-US" sz="2400" b="1" dirty="0">
                <a:solidFill>
                  <a:schemeClr val="tx1"/>
                </a:solidFill>
              </a:rPr>
              <a:t> tin </a:t>
            </a:r>
            <a:r>
              <a:rPr lang="en-US" sz="2400" b="1" dirty="0" err="1">
                <a:solidFill>
                  <a:schemeClr val="tx1"/>
                </a:solidFill>
              </a:rPr>
              <a:t>và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công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cụ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bao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gồm</a:t>
            </a:r>
            <a:r>
              <a:rPr lang="en-US" sz="2400" b="1" dirty="0">
                <a:solidFill>
                  <a:schemeClr val="tx1"/>
                </a:solidFill>
              </a:rPr>
              <a:t>: </a:t>
            </a:r>
            <a:r>
              <a:rPr lang="en-US" sz="2400" b="1" dirty="0" err="1">
                <a:solidFill>
                  <a:schemeClr val="tx1"/>
                </a:solidFill>
              </a:rPr>
              <a:t>khả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năng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sử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dụng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tương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tác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ngôn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ngữ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ký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hiệu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và</a:t>
            </a:r>
            <a:r>
              <a:rPr lang="en-US" sz="2400" b="1" dirty="0">
                <a:solidFill>
                  <a:schemeClr val="tx1"/>
                </a:solidFill>
              </a:rPr>
              <a:t> VB; </a:t>
            </a:r>
            <a:r>
              <a:rPr lang="en-US" sz="2400" b="1" dirty="0" err="1">
                <a:solidFill>
                  <a:schemeClr val="tx1"/>
                </a:solidFill>
              </a:rPr>
              <a:t>khả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năng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sử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dụng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tương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tác</a:t>
            </a:r>
            <a:r>
              <a:rPr lang="en-US" sz="2400" b="1" dirty="0">
                <a:solidFill>
                  <a:schemeClr val="tx1"/>
                </a:solidFill>
              </a:rPr>
              <a:t> tri </a:t>
            </a:r>
            <a:r>
              <a:rPr lang="en-US" sz="2400" b="1" dirty="0" err="1">
                <a:solidFill>
                  <a:schemeClr val="tx1"/>
                </a:solidFill>
              </a:rPr>
              <a:t>thức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và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thông</a:t>
            </a:r>
            <a:r>
              <a:rPr lang="en-US" sz="2400" b="1" dirty="0">
                <a:solidFill>
                  <a:schemeClr val="tx1"/>
                </a:solidFill>
              </a:rPr>
              <a:t> tin; </a:t>
            </a:r>
            <a:r>
              <a:rPr lang="en-US" sz="2400" b="1" dirty="0" err="1">
                <a:solidFill>
                  <a:schemeClr val="tx1"/>
                </a:solidFill>
              </a:rPr>
              <a:t>khả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năng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sử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dụng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tương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tác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các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công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nghệ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3988" y="33338"/>
            <a:ext cx="6934200" cy="838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Tài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liệu</a:t>
            </a:r>
            <a:r>
              <a:rPr lang="en-US" sz="2400" b="1" i="1" dirty="0">
                <a:solidFill>
                  <a:schemeClr val="tx1"/>
                </a:solidFill>
              </a:rPr>
              <a:t> The Definition and Selection of Key Competencies: Executive Summary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của</a:t>
            </a:r>
            <a:r>
              <a:rPr lang="en-US" sz="2400" b="1" dirty="0">
                <a:solidFill>
                  <a:schemeClr val="tx1"/>
                </a:solidFill>
              </a:rPr>
              <a:t> OECD (2005)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417888"/>
            <a:ext cx="9144000" cy="13541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Tương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tác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trong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các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nhóm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không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đồng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nhất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bao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gồm</a:t>
            </a:r>
            <a:r>
              <a:rPr lang="en-US" sz="2400" b="1" dirty="0">
                <a:solidFill>
                  <a:schemeClr val="tx1"/>
                </a:solidFill>
              </a:rPr>
              <a:t>: </a:t>
            </a:r>
            <a:r>
              <a:rPr lang="en-US" sz="2400" b="1" dirty="0" err="1">
                <a:solidFill>
                  <a:schemeClr val="tx1"/>
                </a:solidFill>
              </a:rPr>
              <a:t>khả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năng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duy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trì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các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mối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quan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hệ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tốt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với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những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người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khác</a:t>
            </a:r>
            <a:r>
              <a:rPr lang="en-US" sz="2400" b="1" dirty="0">
                <a:solidFill>
                  <a:schemeClr val="tx1"/>
                </a:solidFill>
              </a:rPr>
              <a:t>; </a:t>
            </a:r>
            <a:r>
              <a:rPr lang="en-US" sz="2400" b="1" dirty="0" err="1">
                <a:solidFill>
                  <a:schemeClr val="tx1"/>
                </a:solidFill>
              </a:rPr>
              <a:t>khả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năng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hợp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tác</a:t>
            </a:r>
            <a:r>
              <a:rPr lang="en-US" sz="2400" b="1" dirty="0">
                <a:solidFill>
                  <a:schemeClr val="tx1"/>
                </a:solidFill>
              </a:rPr>
              <a:t>; </a:t>
            </a:r>
            <a:r>
              <a:rPr lang="en-US" sz="2400" b="1" dirty="0" err="1">
                <a:solidFill>
                  <a:schemeClr val="tx1"/>
                </a:solidFill>
              </a:rPr>
              <a:t>khả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năng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giải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quyết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các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xung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đột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873625"/>
            <a:ext cx="9144000" cy="1752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Khả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năng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hành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động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tự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chủ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bao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gồm</a:t>
            </a:r>
            <a:r>
              <a:rPr lang="en-US" sz="2400" b="1" dirty="0">
                <a:solidFill>
                  <a:schemeClr val="tx1"/>
                </a:solidFill>
              </a:rPr>
              <a:t>: </a:t>
            </a:r>
            <a:r>
              <a:rPr lang="en-US" sz="2400" b="1" dirty="0" err="1">
                <a:solidFill>
                  <a:schemeClr val="tx1"/>
                </a:solidFill>
              </a:rPr>
              <a:t>khả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năng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hành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động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trong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các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nhóm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phức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hợp</a:t>
            </a:r>
            <a:r>
              <a:rPr lang="en-US" sz="2400" b="1" dirty="0">
                <a:solidFill>
                  <a:schemeClr val="tx1"/>
                </a:solidFill>
              </a:rPr>
              <a:t>; </a:t>
            </a:r>
            <a:r>
              <a:rPr lang="en-US" sz="2400" b="1" dirty="0" err="1">
                <a:solidFill>
                  <a:schemeClr val="tx1"/>
                </a:solidFill>
              </a:rPr>
              <a:t>khả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năng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tổ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chức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và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thực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hiện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các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kế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hoạch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về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cuộc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sống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và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dự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án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cá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nhân</a:t>
            </a:r>
            <a:r>
              <a:rPr lang="en-US" sz="2400" b="1" dirty="0">
                <a:solidFill>
                  <a:schemeClr val="tx1"/>
                </a:solidFill>
              </a:rPr>
              <a:t>; </a:t>
            </a:r>
            <a:r>
              <a:rPr lang="en-US" sz="2400" b="1" dirty="0" err="1">
                <a:solidFill>
                  <a:schemeClr val="tx1"/>
                </a:solidFill>
              </a:rPr>
              <a:t>khả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năng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nhận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thức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các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quyền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lợi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ích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giới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hạn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và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nhu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cầu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cá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nhân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56328" name="Rectangle 11"/>
          <p:cNvSpPr>
            <a:spLocks noChangeArrowheads="1"/>
          </p:cNvSpPr>
          <p:nvPr/>
        </p:nvSpPr>
        <p:spPr bwMode="auto">
          <a:xfrm>
            <a:off x="0" y="871538"/>
            <a:ext cx="5638800" cy="4921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600" b="1" dirty="0" err="1"/>
              <a:t>Đưa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ra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ba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nhóm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năng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lực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cốt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lõi</a:t>
            </a:r>
            <a:endParaRPr lang="en-US" altLang="vi-VN" sz="2600" b="1" dirty="0"/>
          </a:p>
        </p:txBody>
      </p:sp>
    </p:spTree>
  </p:cSld>
  <p:clrMapOvr>
    <a:masterClrMapping/>
  </p:clrMapOvr>
  <p:transition spd="slow"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912D94E-F9EA-4A8D-84BA-D1D511AE1D61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4E5477E-2476-4EAC-AFAB-12E0ADD73315}" type="slidenum">
              <a:rPr lang="en-US" altLang="vi-VN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22</a:t>
            </a:fld>
            <a:endParaRPr lang="en-US" altLang="vi-V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33538"/>
            <a:ext cx="9144000" cy="44513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30000"/>
              </a:lnSpc>
              <a:spcBef>
                <a:spcPts val="300"/>
              </a:spcBef>
              <a:defRPr/>
            </a:pPr>
            <a:r>
              <a:rPr lang="en-US" sz="2400" b="1" dirty="0">
                <a:solidFill>
                  <a:srgbClr val="FF0000"/>
                </a:solidFill>
              </a:rPr>
              <a:t>	(1)    </a:t>
            </a:r>
            <a:r>
              <a:rPr lang="en-US" sz="2400" b="1" dirty="0" err="1">
                <a:solidFill>
                  <a:srgbClr val="FF0000"/>
                </a:solidFill>
              </a:rPr>
              <a:t>Giao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tiếp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bằng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tiếng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mẹ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đẻ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30000"/>
              </a:lnSpc>
              <a:spcBef>
                <a:spcPts val="300"/>
              </a:spcBef>
              <a:defRPr/>
            </a:pPr>
            <a:r>
              <a:rPr lang="en-US" sz="2400" b="1" dirty="0">
                <a:solidFill>
                  <a:srgbClr val="FF0000"/>
                </a:solidFill>
              </a:rPr>
              <a:t>	(2)    GT </a:t>
            </a:r>
            <a:r>
              <a:rPr lang="en-US" sz="2400" b="1" dirty="0" err="1">
                <a:solidFill>
                  <a:srgbClr val="FF0000"/>
                </a:solidFill>
              </a:rPr>
              <a:t>bằng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tiếng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nước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ngoài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30000"/>
              </a:lnSpc>
              <a:spcBef>
                <a:spcPts val="300"/>
              </a:spcBef>
              <a:defRPr/>
            </a:pPr>
            <a:r>
              <a:rPr lang="en-US" sz="2400" b="1" dirty="0">
                <a:solidFill>
                  <a:srgbClr val="FF0000"/>
                </a:solidFill>
              </a:rPr>
              <a:t>	(3)    NL </a:t>
            </a:r>
            <a:r>
              <a:rPr lang="en-US" sz="2400" b="1" dirty="0" err="1">
                <a:solidFill>
                  <a:srgbClr val="FF0000"/>
                </a:solidFill>
              </a:rPr>
              <a:t>toán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học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và</a:t>
            </a:r>
            <a:r>
              <a:rPr lang="en-US" sz="2400" b="1" dirty="0">
                <a:solidFill>
                  <a:srgbClr val="FF0000"/>
                </a:solidFill>
              </a:rPr>
              <a:t> NL </a:t>
            </a:r>
            <a:r>
              <a:rPr lang="en-US" sz="2400" b="1" dirty="0" err="1">
                <a:solidFill>
                  <a:srgbClr val="FF0000"/>
                </a:solidFill>
              </a:rPr>
              <a:t>trong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khoa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học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tự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nhiên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công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nghệ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30000"/>
              </a:lnSpc>
              <a:spcBef>
                <a:spcPts val="300"/>
              </a:spcBef>
              <a:defRPr/>
            </a:pPr>
            <a:r>
              <a:rPr lang="en-US" sz="2400" b="1" dirty="0">
                <a:solidFill>
                  <a:srgbClr val="FF0000"/>
                </a:solidFill>
              </a:rPr>
              <a:t>	(4)    NL </a:t>
            </a:r>
            <a:r>
              <a:rPr lang="en-US" sz="2400" b="1" dirty="0" err="1">
                <a:solidFill>
                  <a:srgbClr val="FF0000"/>
                </a:solidFill>
              </a:rPr>
              <a:t>kỹ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thuật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số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30000"/>
              </a:lnSpc>
              <a:spcBef>
                <a:spcPts val="300"/>
              </a:spcBef>
              <a:defRPr/>
            </a:pPr>
            <a:r>
              <a:rPr lang="en-US" sz="2400" b="1" dirty="0">
                <a:solidFill>
                  <a:srgbClr val="FF0000"/>
                </a:solidFill>
              </a:rPr>
              <a:t>	(5)    NL </a:t>
            </a:r>
            <a:r>
              <a:rPr lang="en-US" sz="2400" b="1" dirty="0" err="1">
                <a:solidFill>
                  <a:srgbClr val="FF0000"/>
                </a:solidFill>
              </a:rPr>
              <a:t>học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tập</a:t>
            </a:r>
            <a:r>
              <a:rPr lang="en-US" sz="2400" b="1" dirty="0">
                <a:solidFill>
                  <a:srgbClr val="FF0000"/>
                </a:solidFill>
              </a:rPr>
              <a:t> (</a:t>
            </a:r>
            <a:r>
              <a:rPr lang="en-US" sz="2400" b="1" dirty="0" err="1">
                <a:solidFill>
                  <a:srgbClr val="FF0000"/>
                </a:solidFill>
              </a:rPr>
              <a:t>học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cách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học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30000"/>
              </a:lnSpc>
              <a:spcBef>
                <a:spcPts val="300"/>
              </a:spcBef>
              <a:defRPr/>
            </a:pPr>
            <a:r>
              <a:rPr lang="en-US" sz="2400" b="1" dirty="0">
                <a:solidFill>
                  <a:srgbClr val="FF0000"/>
                </a:solidFill>
              </a:rPr>
              <a:t>	(6)    NL </a:t>
            </a:r>
            <a:r>
              <a:rPr lang="en-US" sz="2400" b="1" dirty="0" err="1">
                <a:solidFill>
                  <a:srgbClr val="FF0000"/>
                </a:solidFill>
              </a:rPr>
              <a:t>xã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hội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công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dân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30000"/>
              </a:lnSpc>
              <a:spcBef>
                <a:spcPts val="300"/>
              </a:spcBef>
              <a:defRPr/>
            </a:pPr>
            <a:r>
              <a:rPr lang="en-US" sz="2400" b="1" dirty="0">
                <a:solidFill>
                  <a:srgbClr val="FF0000"/>
                </a:solidFill>
              </a:rPr>
              <a:t>	(7)    </a:t>
            </a:r>
            <a:r>
              <a:rPr lang="en-US" sz="2400" b="1" dirty="0" err="1">
                <a:solidFill>
                  <a:srgbClr val="FF0000"/>
                </a:solidFill>
              </a:rPr>
              <a:t>Sáng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kiến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tinh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kinh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doanh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30000"/>
              </a:lnSpc>
              <a:spcBef>
                <a:spcPts val="300"/>
              </a:spcBef>
              <a:defRPr/>
            </a:pPr>
            <a:r>
              <a:rPr lang="en-US" sz="2400" b="1" dirty="0">
                <a:solidFill>
                  <a:srgbClr val="FF0000"/>
                </a:solidFill>
              </a:rPr>
              <a:t>	(8)    Ý </a:t>
            </a:r>
            <a:r>
              <a:rPr lang="en-US" sz="2400" b="1" dirty="0" err="1">
                <a:solidFill>
                  <a:srgbClr val="FF0000"/>
                </a:solidFill>
              </a:rPr>
              <a:t>thức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văn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hóa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năng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biểu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đạt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văn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hóa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57349" name="Rectangle 11"/>
          <p:cNvSpPr>
            <a:spLocks noChangeArrowheads="1"/>
          </p:cNvSpPr>
          <p:nvPr/>
        </p:nvSpPr>
        <p:spPr bwMode="auto">
          <a:xfrm>
            <a:off x="58738" y="1016000"/>
            <a:ext cx="5638800" cy="4921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600" b="1" dirty="0" err="1"/>
              <a:t>Đưa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ra</a:t>
            </a:r>
            <a:r>
              <a:rPr lang="en-US" altLang="vi-VN" sz="2600" b="1" dirty="0"/>
              <a:t> 8 </a:t>
            </a:r>
            <a:r>
              <a:rPr lang="en-US" altLang="vi-VN" sz="2600" b="1" dirty="0" err="1"/>
              <a:t>năng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lực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cốt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lõi</a:t>
            </a:r>
            <a:endParaRPr lang="en-US" altLang="vi-VN" sz="2600" b="1" dirty="0"/>
          </a:p>
        </p:txBody>
      </p:sp>
      <p:sp>
        <p:nvSpPr>
          <p:cNvPr id="13" name="Rectangle 12"/>
          <p:cNvSpPr/>
          <p:nvPr/>
        </p:nvSpPr>
        <p:spPr>
          <a:xfrm>
            <a:off x="1219200" y="33338"/>
            <a:ext cx="6934200" cy="838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err="1">
                <a:solidFill>
                  <a:schemeClr val="tx1"/>
                </a:solidFill>
              </a:rPr>
              <a:t>Tài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liệu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i="1" dirty="0">
                <a:solidFill>
                  <a:schemeClr val="tx1"/>
                </a:solidFill>
              </a:rPr>
              <a:t>Key Competencies for Lifelong Learning – A European Reference Framework </a:t>
            </a:r>
            <a:r>
              <a:rPr lang="en-US" sz="2400" b="1" dirty="0" err="1">
                <a:solidFill>
                  <a:schemeClr val="tx1"/>
                </a:solidFill>
              </a:rPr>
              <a:t>của</a:t>
            </a:r>
            <a:r>
              <a:rPr lang="en-US" sz="2400" b="1" dirty="0">
                <a:solidFill>
                  <a:schemeClr val="tx1"/>
                </a:solidFill>
              </a:rPr>
              <a:t> EU (2006)</a:t>
            </a:r>
          </a:p>
        </p:txBody>
      </p:sp>
    </p:spTree>
  </p:cSld>
  <p:clrMapOvr>
    <a:masterClrMapping/>
  </p:clrMapOvr>
  <p:transition spd="slow">
    <p:circl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2524495-90D6-4272-A09A-4E835DC6030E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F2F700E-F9D3-451B-9880-5794A1F779BC}" type="slidenum">
              <a:rPr lang="en-US" altLang="vi-VN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23</a:t>
            </a:fld>
            <a:endParaRPr lang="en-US" altLang="vi-V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414463"/>
            <a:ext cx="9144000" cy="188436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en-US" sz="2400" b="1" dirty="0" err="1">
                <a:solidFill>
                  <a:srgbClr val="002060"/>
                </a:solidFill>
              </a:rPr>
              <a:t>Văn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hóa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nền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tảng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bao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gồm</a:t>
            </a:r>
            <a:r>
              <a:rPr lang="en-US" sz="2400" b="1" dirty="0">
                <a:solidFill>
                  <a:srgbClr val="002060"/>
                </a:solidFill>
              </a:rPr>
              <a:t>: </a:t>
            </a:r>
            <a:r>
              <a:rPr lang="en-US" sz="2400" b="1" dirty="0" err="1">
                <a:solidFill>
                  <a:srgbClr val="002060"/>
                </a:solidFill>
              </a:rPr>
              <a:t>văn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hóa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nền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tảng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về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đọc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viết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văn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hóa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nền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tảng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về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tính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toán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văn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hóa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nền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tảng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về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khoa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học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văn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hóa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nền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tảng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về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công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nghệ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thông</a:t>
            </a:r>
            <a:r>
              <a:rPr lang="en-US" sz="2400" b="1" dirty="0">
                <a:solidFill>
                  <a:srgbClr val="002060"/>
                </a:solidFill>
              </a:rPr>
              <a:t> tin, </a:t>
            </a:r>
            <a:r>
              <a:rPr lang="en-US" sz="2400" b="1" dirty="0" err="1">
                <a:solidFill>
                  <a:srgbClr val="002060"/>
                </a:solidFill>
              </a:rPr>
              <a:t>văn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hóa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nền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tảng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về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tài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chính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văn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hóa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nền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tảng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về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công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dân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và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xã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hội</a:t>
            </a:r>
            <a:r>
              <a:rPr lang="en-US" sz="2400" b="1" dirty="0">
                <a:solidFill>
                  <a:srgbClr val="002060"/>
                </a:solidFill>
              </a:rPr>
              <a:t>;</a:t>
            </a:r>
            <a:endParaRPr lang="en-US" sz="2400" b="1" i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3988" y="33338"/>
            <a:ext cx="6934200" cy="838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400" b="1" dirty="0" err="1">
                <a:solidFill>
                  <a:prstClr val="black"/>
                </a:solidFill>
              </a:rPr>
              <a:t>Tài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liệu</a:t>
            </a:r>
            <a:r>
              <a:rPr lang="en-US" sz="2400" b="1" i="1" dirty="0">
                <a:solidFill>
                  <a:prstClr val="black"/>
                </a:solidFill>
              </a:rPr>
              <a:t> </a:t>
            </a:r>
            <a:r>
              <a:rPr lang="en-US" sz="2400" b="1" i="1" dirty="0">
                <a:solidFill>
                  <a:schemeClr val="tx1"/>
                </a:solidFill>
              </a:rPr>
              <a:t>New Vision for Education: Unlocking the Potential of Technology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của</a:t>
            </a:r>
            <a:r>
              <a:rPr lang="en-US" sz="2400" b="1" dirty="0">
                <a:solidFill>
                  <a:schemeClr val="tx1"/>
                </a:solidFill>
              </a:rPr>
              <a:t> WEF (2015) 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403600"/>
            <a:ext cx="9144000" cy="10017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en-US" sz="2400" b="1" dirty="0" err="1">
                <a:solidFill>
                  <a:srgbClr val="002060"/>
                </a:solidFill>
              </a:rPr>
              <a:t>Năng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lực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bao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gồm</a:t>
            </a:r>
            <a:r>
              <a:rPr lang="en-US" sz="2400" b="1" dirty="0">
                <a:solidFill>
                  <a:srgbClr val="002060"/>
                </a:solidFill>
              </a:rPr>
              <a:t>: </a:t>
            </a:r>
            <a:r>
              <a:rPr lang="en-US" sz="2400" b="1" dirty="0" err="1">
                <a:solidFill>
                  <a:srgbClr val="002060"/>
                </a:solidFill>
              </a:rPr>
              <a:t>tư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duy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phản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biện</a:t>
            </a:r>
            <a:r>
              <a:rPr lang="en-US" sz="2400" b="1" dirty="0">
                <a:solidFill>
                  <a:srgbClr val="002060"/>
                </a:solidFill>
              </a:rPr>
              <a:t>/</a:t>
            </a:r>
            <a:r>
              <a:rPr lang="en-US" sz="2400" b="1" dirty="0" err="1">
                <a:solidFill>
                  <a:srgbClr val="002060"/>
                </a:solidFill>
              </a:rPr>
              <a:t>giải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quyết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vấn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đề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sáng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tạo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giao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tiếp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hợp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tác</a:t>
            </a:r>
            <a:r>
              <a:rPr lang="en-US" sz="2400" b="1" dirty="0">
                <a:solidFill>
                  <a:srgbClr val="002060"/>
                </a:solidFill>
              </a:rPr>
              <a:t>;</a:t>
            </a:r>
            <a:endParaRPr lang="en-US" sz="2400" b="1" i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518025"/>
            <a:ext cx="9144000" cy="21875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0000"/>
              </a:lnSpc>
              <a:buFont typeface="Arial" pitchFamily="34" charset="0"/>
              <a:buNone/>
              <a:defRPr/>
            </a:pPr>
            <a:r>
              <a:rPr lang="en-US" sz="2400" b="1" dirty="0" err="1">
                <a:solidFill>
                  <a:srgbClr val="002060"/>
                </a:solidFill>
              </a:rPr>
              <a:t>Phẩm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chất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bao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gồm</a:t>
            </a:r>
            <a:r>
              <a:rPr lang="en-US" sz="2400" b="1" dirty="0">
                <a:solidFill>
                  <a:srgbClr val="002060"/>
                </a:solidFill>
              </a:rPr>
              <a:t>: ham </a:t>
            </a:r>
            <a:r>
              <a:rPr lang="en-US" sz="2400" b="1" dirty="0" err="1">
                <a:solidFill>
                  <a:srgbClr val="002060"/>
                </a:solidFill>
              </a:rPr>
              <a:t>tìm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hiểu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sáng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kiến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kiên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trì</a:t>
            </a:r>
            <a:r>
              <a:rPr lang="en-US" sz="2400" b="1" dirty="0">
                <a:solidFill>
                  <a:srgbClr val="002060"/>
                </a:solidFill>
              </a:rPr>
              <a:t>/</a:t>
            </a:r>
            <a:r>
              <a:rPr lang="en-US" sz="2400" b="1" dirty="0" err="1">
                <a:solidFill>
                  <a:srgbClr val="002060"/>
                </a:solidFill>
              </a:rPr>
              <a:t>dũng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cảm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thích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ứng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lãnh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đạo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hiểu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biết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về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xã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hội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và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văn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hóa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2400" b="1" dirty="0" err="1">
                <a:solidFill>
                  <a:srgbClr val="002060"/>
                </a:solidFill>
              </a:rPr>
              <a:t>Nhóm</a:t>
            </a:r>
            <a:r>
              <a:rPr lang="en-US" sz="2400" b="1" dirty="0">
                <a:solidFill>
                  <a:srgbClr val="002060"/>
                </a:solidFill>
              </a:rPr>
              <a:t> (1): </a:t>
            </a:r>
            <a:r>
              <a:rPr lang="en-US" sz="2400" b="1" dirty="0" err="1">
                <a:solidFill>
                  <a:srgbClr val="002060"/>
                </a:solidFill>
              </a:rPr>
              <a:t>tương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tự</a:t>
            </a:r>
            <a:r>
              <a:rPr lang="en-US" sz="2400" b="1" dirty="0">
                <a:solidFill>
                  <a:srgbClr val="002060"/>
                </a:solidFill>
              </a:rPr>
              <a:t> 8 NL </a:t>
            </a:r>
            <a:r>
              <a:rPr lang="en-US" sz="2400" b="1" dirty="0" err="1">
                <a:solidFill>
                  <a:srgbClr val="002060"/>
                </a:solidFill>
              </a:rPr>
              <a:t>của</a:t>
            </a:r>
            <a:r>
              <a:rPr lang="en-US" sz="2400" b="1" dirty="0">
                <a:solidFill>
                  <a:srgbClr val="002060"/>
                </a:solidFill>
              </a:rPr>
              <a:t> EU (2006)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2400" b="1" dirty="0" err="1">
                <a:solidFill>
                  <a:srgbClr val="002060"/>
                </a:solidFill>
              </a:rPr>
              <a:t>Nhóm</a:t>
            </a:r>
            <a:r>
              <a:rPr lang="en-US" sz="2400" b="1" dirty="0">
                <a:solidFill>
                  <a:srgbClr val="002060"/>
                </a:solidFill>
              </a:rPr>
              <a:t> (2): </a:t>
            </a:r>
            <a:r>
              <a:rPr lang="en-US" sz="2400" b="1" dirty="0" err="1">
                <a:solidFill>
                  <a:srgbClr val="002060"/>
                </a:solidFill>
              </a:rPr>
              <a:t>tương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tự</a:t>
            </a:r>
            <a:r>
              <a:rPr lang="en-US" sz="2400" b="1" dirty="0">
                <a:solidFill>
                  <a:srgbClr val="002060"/>
                </a:solidFill>
              </a:rPr>
              <a:t> 3 </a:t>
            </a:r>
            <a:r>
              <a:rPr lang="en-US" sz="2400" b="1" dirty="0" err="1">
                <a:solidFill>
                  <a:srgbClr val="002060"/>
                </a:solidFill>
              </a:rPr>
              <a:t>nhóm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của</a:t>
            </a:r>
            <a:r>
              <a:rPr lang="en-US" sz="2400" b="1" dirty="0">
                <a:solidFill>
                  <a:srgbClr val="002060"/>
                </a:solidFill>
              </a:rPr>
              <a:t> OECD (2005)</a:t>
            </a: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2400" b="1" dirty="0" err="1">
                <a:solidFill>
                  <a:srgbClr val="002060"/>
                </a:solidFill>
              </a:rPr>
              <a:t>Nhóm</a:t>
            </a:r>
            <a:r>
              <a:rPr lang="en-US" sz="2400" b="1" dirty="0">
                <a:solidFill>
                  <a:srgbClr val="002060"/>
                </a:solidFill>
              </a:rPr>
              <a:t> (3): </a:t>
            </a:r>
            <a:r>
              <a:rPr lang="en-US" sz="2400" b="1" dirty="0" err="1">
                <a:solidFill>
                  <a:srgbClr val="002060"/>
                </a:solidFill>
              </a:rPr>
              <a:t>lẫn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lộn</a:t>
            </a:r>
            <a:r>
              <a:rPr lang="en-US" sz="2400" b="1" dirty="0">
                <a:solidFill>
                  <a:srgbClr val="002060"/>
                </a:solidFill>
              </a:rPr>
              <a:t> PC, NL (</a:t>
            </a:r>
            <a:r>
              <a:rPr lang="en-US" sz="2400" b="1" dirty="0" err="1">
                <a:solidFill>
                  <a:srgbClr val="002060"/>
                </a:solidFill>
              </a:rPr>
              <a:t>sáng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kiến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thích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ứng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lãnh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đạo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hiểu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biết</a:t>
            </a:r>
            <a:r>
              <a:rPr lang="en-US" sz="2400" b="1" dirty="0">
                <a:solidFill>
                  <a:srgbClr val="002060"/>
                </a:solidFill>
              </a:rPr>
              <a:t>).</a:t>
            </a:r>
            <a:endParaRPr lang="en-US" sz="2400" b="1" i="1" dirty="0">
              <a:solidFill>
                <a:srgbClr val="002060"/>
              </a:solidFill>
            </a:endParaRPr>
          </a:p>
        </p:txBody>
      </p:sp>
      <p:sp>
        <p:nvSpPr>
          <p:cNvPr id="58376" name="Rectangle 11"/>
          <p:cNvSpPr>
            <a:spLocks noChangeArrowheads="1"/>
          </p:cNvSpPr>
          <p:nvPr/>
        </p:nvSpPr>
        <p:spPr bwMode="auto">
          <a:xfrm>
            <a:off x="0" y="871538"/>
            <a:ext cx="6477000" cy="4921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600" b="1" dirty="0" err="1"/>
              <a:t>Đưa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ra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ba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nhóm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kỹ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năng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của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thế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kỷ</a:t>
            </a:r>
            <a:r>
              <a:rPr lang="en-US" altLang="vi-VN" sz="2600" b="1" dirty="0"/>
              <a:t> 21</a:t>
            </a:r>
          </a:p>
        </p:txBody>
      </p:sp>
    </p:spTree>
  </p:cSld>
  <p:clrMapOvr>
    <a:masterClrMapping/>
  </p:clrMapOvr>
  <p:transition spd="slow">
    <p:circl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727075"/>
          </a:xfrm>
          <a:prstGeom prst="rect">
            <a:avLst/>
          </a:prstGeom>
          <a:solidFill>
            <a:srgbClr val="89C1E3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</a:t>
            </a:r>
          </a:p>
          <a:p>
            <a:pPr algn="ctr">
              <a:defRPr/>
            </a:pPr>
            <a:endParaRPr lang="en-US" sz="28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prstClr val="black"/>
                </a:solidFill>
              </a:rPr>
              <a:t>II. </a:t>
            </a:r>
            <a:r>
              <a:rPr lang="en-US" sz="2800" b="1" kern="0" dirty="0" err="1">
                <a:solidFill>
                  <a:prstClr val="black"/>
                </a:solidFill>
              </a:rPr>
              <a:t>NHỮNG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ĐIỂM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MỚI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CỦA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CHƯƠNG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TRÌNH</a:t>
            </a:r>
            <a:endParaRPr lang="en-US" sz="2800" b="1" kern="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62000" y="990600"/>
            <a:ext cx="7924800" cy="5730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</a:rPr>
              <a:t>3.4.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CHƯƠNG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TRÌNH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GD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PHÁT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TRIỂN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NĂNG</a:t>
            </a:r>
            <a:r>
              <a:rPr lang="en-US" sz="2400" b="1" dirty="0">
                <a:solidFill>
                  <a:srgbClr val="FF0000"/>
                </a:solidFill>
              </a:rPr>
              <a:t> LỰC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C32C301-78CF-446A-B44B-6B5A8C183EF7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2B2C1A1-D271-4E7C-8E9E-6469EE143109}" type="slidenum">
              <a:rPr lang="en-US" altLang="vi-VN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24</a:t>
            </a:fld>
            <a:endParaRPr lang="en-US" altLang="vi-V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1981200" y="2209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763" y="730250"/>
            <a:ext cx="1214437" cy="6130925"/>
          </a:xfrm>
          <a:prstGeom prst="roundRect">
            <a:avLst/>
          </a:prstGeom>
          <a:solidFill>
            <a:srgbClr val="E9E8B6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rIns="0" anchor="ctr"/>
          <a:lstStyle/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PHÁT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 </a:t>
            </a: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TRIỂN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PHẨM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CHẤT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,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NĂNG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LỰC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CỦA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NGƯỜI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HỌC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</p:txBody>
      </p:sp>
      <p:sp>
        <p:nvSpPr>
          <p:cNvPr id="8" name="Oval 7"/>
          <p:cNvSpPr/>
          <p:nvPr/>
        </p:nvSpPr>
        <p:spPr bwMode="gray">
          <a:xfrm>
            <a:off x="383381" y="999334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5400000" algn="br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l">
              <a:rot lat="0" lon="0" rev="2400000"/>
            </a:lightRig>
          </a:scene3d>
          <a:sp3d prstMaterial="metal">
            <a:bevelT w="215900" h="215900"/>
            <a:contourClr>
              <a:schemeClr val="tx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</p:spTree>
  </p:cSld>
  <p:clrMapOvr>
    <a:masterClrMapping/>
  </p:clrMapOvr>
  <p:transition spd="slow">
    <p:circl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727075"/>
          </a:xfrm>
          <a:prstGeom prst="rect">
            <a:avLst/>
          </a:prstGeom>
          <a:solidFill>
            <a:srgbClr val="89C1E3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prstClr val="black"/>
                </a:solidFill>
              </a:rPr>
              <a:t>II. </a:t>
            </a:r>
            <a:r>
              <a:rPr lang="en-US" sz="2800" b="1" kern="0" dirty="0" err="1">
                <a:solidFill>
                  <a:prstClr val="black"/>
                </a:solidFill>
              </a:rPr>
              <a:t>NHỮNG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ĐIỂM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MỚI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CỦA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CHƯƠNG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TRÌNH</a:t>
            </a:r>
            <a:endParaRPr lang="en-US" sz="2800" b="1" kern="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63" y="730250"/>
            <a:ext cx="1214437" cy="613092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rIns="0" anchor="ctr"/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PHÁT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 </a:t>
            </a: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TRIỂN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PHẨM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CHẤT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,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NĂNG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LỰC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CỦA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NGƯỜI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HỌC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</p:txBody>
      </p:sp>
      <p:sp>
        <p:nvSpPr>
          <p:cNvPr id="18" name="Oval 17"/>
          <p:cNvSpPr/>
          <p:nvPr/>
        </p:nvSpPr>
        <p:spPr bwMode="gray">
          <a:xfrm>
            <a:off x="383381" y="911276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5400000" algn="br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l">
              <a:rot lat="0" lon="0" rev="2400000"/>
            </a:lightRig>
          </a:scene3d>
          <a:sp3d prstMaterial="metal">
            <a:bevelT w="215900" h="215900"/>
            <a:contourClr>
              <a:schemeClr val="tx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C7B5EB9-82C6-40B7-8515-8F854326846C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23CD5A9-440E-4A67-8BA3-D754DDCA14B1}" type="slidenum">
              <a:rPr lang="en-US" altLang="vi-VN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25</a:t>
            </a:fld>
            <a:endParaRPr lang="en-US" altLang="vi-V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Hình ảnh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293" y="911276"/>
            <a:ext cx="4839375" cy="5639587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3" name="Hình chữ nhật 2"/>
          <p:cNvSpPr/>
          <p:nvPr/>
        </p:nvSpPr>
        <p:spPr>
          <a:xfrm rot="20169967">
            <a:off x="3774695" y="1738567"/>
            <a:ext cx="851515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b="1" cap="none" spc="0" dirty="0">
                <a:ln w="0"/>
                <a:solidFill>
                  <a:schemeClr val="tx1"/>
                </a:solidFill>
              </a:rPr>
              <a:t>Yêu nước</a:t>
            </a:r>
            <a:endParaRPr lang="vi-VN" sz="1100" b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0" name="Hình chữ nhật 9"/>
          <p:cNvSpPr/>
          <p:nvPr/>
        </p:nvSpPr>
        <p:spPr>
          <a:xfrm>
            <a:off x="3980627" y="2659934"/>
            <a:ext cx="694421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b="1" dirty="0">
                <a:ln w="0"/>
              </a:rPr>
              <a:t>Nhân ái</a:t>
            </a:r>
            <a:endParaRPr lang="vi-VN" sz="1100" b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1" name="Hình chữ nhật 10"/>
          <p:cNvSpPr/>
          <p:nvPr/>
        </p:nvSpPr>
        <p:spPr>
          <a:xfrm>
            <a:off x="3925143" y="3693780"/>
            <a:ext cx="857927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b="1" dirty="0">
                <a:ln w="0"/>
              </a:rPr>
              <a:t>Chăm chỉ </a:t>
            </a:r>
            <a:endParaRPr lang="vi-VN" sz="1100" b="1" cap="none" spc="0" dirty="0">
              <a:ln w="0"/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4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727075"/>
          </a:xfrm>
          <a:prstGeom prst="rect">
            <a:avLst/>
          </a:prstGeom>
          <a:solidFill>
            <a:srgbClr val="89C1E3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prstClr val="black"/>
                </a:solidFill>
              </a:rPr>
              <a:t>II. </a:t>
            </a:r>
            <a:r>
              <a:rPr lang="en-US" sz="2800" b="1" kern="0" dirty="0" err="1">
                <a:solidFill>
                  <a:prstClr val="black"/>
                </a:solidFill>
              </a:rPr>
              <a:t>NHỮNG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ĐIỂM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MỚI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CỦA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CHƯƠNG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TRÌNH</a:t>
            </a:r>
            <a:endParaRPr lang="en-US" sz="2800" b="1" kern="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63" y="730250"/>
            <a:ext cx="1062037" cy="61309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rIns="0" anchor="ctr"/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KẾ </a:t>
            </a: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HOẠCH </a:t>
            </a: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GIÁO </a:t>
            </a: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DỤC</a:t>
            </a:r>
          </a:p>
        </p:txBody>
      </p:sp>
      <p:sp>
        <p:nvSpPr>
          <p:cNvPr id="18" name="Oval 17"/>
          <p:cNvSpPr/>
          <p:nvPr/>
        </p:nvSpPr>
        <p:spPr bwMode="gray">
          <a:xfrm>
            <a:off x="383381" y="1136752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5400000" algn="br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l">
              <a:rot lat="0" lon="0" rev="2400000"/>
            </a:lightRig>
          </a:scene3d>
          <a:sp3d prstMaterial="metal">
            <a:bevelT w="215900" h="215900"/>
            <a:contourClr>
              <a:schemeClr val="tx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254125" y="760413"/>
            <a:ext cx="5448300" cy="604837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white"/>
                </a:solidFill>
              </a:rPr>
              <a:t>GIAI ĐOẠN GIÁO DỤC CƠ BẢN</a:t>
            </a:r>
            <a:endParaRPr lang="en-US" sz="2600" b="1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27863" y="833438"/>
            <a:ext cx="2057400" cy="44608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prstClr val="white"/>
                </a:solidFill>
              </a:rPr>
              <a:t>Ở TIỂU HỌC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631A76B-B2D4-4D11-908C-329F15468A87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59400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060821C-8629-41D8-9AA7-3F4480B4BA80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26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63638" y="1511300"/>
          <a:ext cx="7827962" cy="5241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23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355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79755">
                <a:tc>
                  <a:txBody>
                    <a:bodyPr/>
                    <a:lstStyle/>
                    <a:p>
                      <a:r>
                        <a:rPr lang="en-US" sz="2200" b="1" baseline="0" dirty="0" err="1">
                          <a:solidFill>
                            <a:schemeClr val="tx1"/>
                          </a:solidFill>
                        </a:rPr>
                        <a:t>Môn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chemeClr val="tx1"/>
                          </a:solidFill>
                        </a:rPr>
                        <a:t>học</a:t>
                      </a:r>
                      <a:endParaRPr lang="en-US" sz="2200" b="1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200" b="1" baseline="0" dirty="0" err="1">
                          <a:solidFill>
                            <a:schemeClr val="tx1"/>
                          </a:solidFill>
                        </a:rPr>
                        <a:t>và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</a:rPr>
                        <a:t> HĐGD </a:t>
                      </a:r>
                      <a:r>
                        <a:rPr lang="en-US" sz="2200" b="1" baseline="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</a:rPr>
                        <a:t>ắt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chemeClr val="tx1"/>
                          </a:solidFill>
                        </a:rPr>
                        <a:t>buộc</a:t>
                      </a:r>
                      <a:endParaRPr lang="en-US" sz="2200" dirty="0"/>
                    </a:p>
                  </a:txBody>
                  <a:tcPr marL="91434" marR="91434" marT="45725" marB="45725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sym typeface="Symbol"/>
                        </a:rPr>
                        <a:t>1)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  <a:sym typeface="Symbol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</a:rPr>
                        <a:t>Tiếng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</a:rPr>
                        <a:t>Việt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       5)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chemeClr val="tx1"/>
                          </a:solidFill>
                        </a:rPr>
                        <a:t>Tự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chemeClr val="tx1"/>
                          </a:solidFill>
                        </a:rPr>
                        <a:t>nhiên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chemeClr val="tx1"/>
                          </a:solidFill>
                        </a:rPr>
                        <a:t>và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chemeClr val="tx1"/>
                          </a:solidFill>
                        </a:rPr>
                        <a:t>xã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chemeClr val="tx1"/>
                          </a:solidFill>
                        </a:rPr>
                        <a:t>hội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</a:rPr>
                        <a:t>lớp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</a:rPr>
                        <a:t> 1, 2, 3)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sym typeface="Symbol"/>
                        </a:rPr>
                        <a:t>2)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  <a:sym typeface="Symbol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sym typeface="Symbol"/>
                        </a:rPr>
                        <a:t>Toán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sym typeface="Symbol"/>
                        </a:rPr>
                        <a:t>                 6)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sym typeface="Symbol"/>
                        </a:rPr>
                        <a:t>Lịch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  <a:sym typeface="Symbol"/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chemeClr val="tx1"/>
                          </a:solidFill>
                          <a:sym typeface="Symbol"/>
                        </a:rPr>
                        <a:t>sử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  <a:sym typeface="Symbol"/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chemeClr val="tx1"/>
                          </a:solidFill>
                          <a:sym typeface="Symbol"/>
                        </a:rPr>
                        <a:t>và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  <a:sym typeface="Symbol"/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chemeClr val="tx1"/>
                          </a:solidFill>
                          <a:sym typeface="Symbol"/>
                        </a:rPr>
                        <a:t>Địa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  <a:sym typeface="Symbol"/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chemeClr val="tx1"/>
                          </a:solidFill>
                          <a:sym typeface="Symbol"/>
                        </a:rPr>
                        <a:t>lý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</a:rPr>
                        <a:t>lớp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</a:rPr>
                        <a:t> 4, 5)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200" b="1" baseline="0" dirty="0">
                          <a:solidFill>
                            <a:schemeClr val="tx1"/>
                          </a:solidFill>
                        </a:rPr>
                        <a:t>3) </a:t>
                      </a:r>
                      <a:r>
                        <a:rPr lang="en-US" sz="2200" b="1" baseline="0" dirty="0" err="1">
                          <a:solidFill>
                            <a:schemeClr val="tx1"/>
                          </a:solidFill>
                        </a:rPr>
                        <a:t>Đạo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chemeClr val="tx1"/>
                          </a:solidFill>
                        </a:rPr>
                        <a:t>đức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     7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sym typeface="Symbol"/>
                        </a:rPr>
                        <a:t>)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sym typeface="Symbol"/>
                        </a:rPr>
                        <a:t>Khoa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sym typeface="Symbol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sym typeface="Symbol"/>
                        </a:rPr>
                        <a:t>học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  <a:sym typeface="Symbol"/>
                        </a:rPr>
                        <a:t> 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</a:rPr>
                        <a:t>lớp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</a:rPr>
                        <a:t> 4, 5)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sym typeface="Symbol"/>
                        </a:rPr>
                        <a:t>                           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  <a:sym typeface="Symbol"/>
                        </a:rPr>
                        <a:t> 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200" b="1" baseline="0" dirty="0">
                          <a:solidFill>
                            <a:schemeClr val="tx1"/>
                          </a:solidFill>
                          <a:sym typeface="Symbol"/>
                        </a:rPr>
                        <a:t>4)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</a:rPr>
                        <a:t>Nghệ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</a:rPr>
                        <a:t>thuật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  <a:sym typeface="Symbol"/>
                        </a:rPr>
                        <a:t>     8)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</a:rPr>
                        <a:t>Ngoại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chemeClr val="tx1"/>
                          </a:solidFill>
                        </a:rPr>
                        <a:t>ngữ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</a:rPr>
                        <a:t> 1 (</a:t>
                      </a:r>
                      <a:r>
                        <a:rPr lang="en-US" sz="2200" b="1" baseline="0" dirty="0" err="1">
                          <a:solidFill>
                            <a:schemeClr val="tx1"/>
                          </a:solidFill>
                        </a:rPr>
                        <a:t>lớp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</a:rPr>
                        <a:t> 3, 4, 5)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200" b="1" baseline="0" dirty="0">
                          <a:solidFill>
                            <a:schemeClr val="tx1"/>
                          </a:solidFill>
                        </a:rPr>
                        <a:t>                              9) Tin </a:t>
                      </a:r>
                      <a:r>
                        <a:rPr lang="en-US" sz="2200" b="1" baseline="0" dirty="0" err="1">
                          <a:solidFill>
                            <a:schemeClr val="tx1"/>
                          </a:solidFill>
                        </a:rPr>
                        <a:t>học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chemeClr val="tx1"/>
                          </a:solidFill>
                        </a:rPr>
                        <a:t>và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chemeClr val="tx1"/>
                          </a:solidFill>
                        </a:rPr>
                        <a:t>Công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chemeClr val="tx1"/>
                          </a:solidFill>
                        </a:rPr>
                        <a:t>nghệ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2200" b="1" baseline="0" dirty="0" err="1">
                          <a:solidFill>
                            <a:schemeClr val="tx1"/>
                          </a:solidFill>
                        </a:rPr>
                        <a:t>lớp</a:t>
                      </a:r>
                      <a:r>
                        <a:rPr lang="en-US" sz="2200" b="1" baseline="0" dirty="0">
                          <a:solidFill>
                            <a:schemeClr val="tx1"/>
                          </a:solidFill>
                        </a:rPr>
                        <a:t> 3, 4, 5)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25" marB="45725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00827"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en-US" sz="2200" b="1" dirty="0">
                          <a:solidFill>
                            <a:srgbClr val="FFFF00"/>
                          </a:solidFill>
                        </a:rPr>
                        <a:t>                         </a:t>
                      </a:r>
                    </a:p>
                    <a:p>
                      <a:pPr marL="0" indent="0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en-US" sz="2200" b="1" kern="1200" baseline="0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                         </a:t>
                      </a:r>
                      <a:endParaRPr lang="en-US" sz="2200" b="1" dirty="0">
                        <a:solidFill>
                          <a:srgbClr val="FFFF00"/>
                        </a:solidFill>
                      </a:endParaRPr>
                    </a:p>
                    <a:p>
                      <a:pPr marL="0" indent="0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en-US" sz="2200" b="1" kern="1200" baseline="0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                         </a:t>
                      </a:r>
                      <a:endParaRPr lang="en-US" sz="2200" b="1" dirty="0">
                        <a:solidFill>
                          <a:srgbClr val="FFFF00"/>
                        </a:solidFill>
                      </a:endParaRPr>
                    </a:p>
                    <a:p>
                      <a:pPr marL="0" indent="0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en-US" sz="2200" b="1" kern="1200" baseline="0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                         </a:t>
                      </a:r>
                      <a:endParaRPr lang="en-US" sz="2200" dirty="0"/>
                    </a:p>
                  </a:txBody>
                  <a:tcPr marL="91434" marR="91434" marT="45725" marB="45725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20000"/>
                        </a:lnSpc>
                        <a:buFontTx/>
                        <a:buNone/>
                      </a:pPr>
                      <a:endParaRPr lang="en-US" sz="2200" b="1" kern="1200" baseline="0" dirty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  <a:sym typeface="Symbol"/>
                      </a:endParaRPr>
                    </a:p>
                    <a:p>
                      <a:pPr marL="0" indent="0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en-US" sz="2200" b="1" kern="1200" baseline="0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10) </a:t>
                      </a:r>
                      <a:r>
                        <a:rPr lang="en-US" sz="2200" b="1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FFFF00"/>
                          </a:solidFill>
                        </a:rPr>
                        <a:t>Giáo</a:t>
                      </a:r>
                      <a:r>
                        <a:rPr lang="en-US" sz="2200" b="1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rgbClr val="FFFF00"/>
                          </a:solidFill>
                        </a:rPr>
                        <a:t>dục</a:t>
                      </a:r>
                      <a:r>
                        <a:rPr lang="en-US" sz="2200" b="1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200" b="1" baseline="0" dirty="0" err="1">
                          <a:solidFill>
                            <a:srgbClr val="FFFF00"/>
                          </a:solidFill>
                        </a:rPr>
                        <a:t>t</a:t>
                      </a:r>
                      <a:r>
                        <a:rPr lang="en-US" sz="2200" b="1" dirty="0" err="1">
                          <a:solidFill>
                            <a:srgbClr val="FFFF00"/>
                          </a:solidFill>
                        </a:rPr>
                        <a:t>hể</a:t>
                      </a:r>
                      <a:r>
                        <a:rPr lang="en-US" sz="2200" b="1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FFFF00"/>
                          </a:solidFill>
                        </a:rPr>
                        <a:t>chất</a:t>
                      </a:r>
                      <a:endParaRPr lang="en-US" sz="2200" b="1" dirty="0">
                        <a:solidFill>
                          <a:srgbClr val="FFFF00"/>
                        </a:solidFill>
                      </a:endParaRPr>
                    </a:p>
                    <a:p>
                      <a:pPr marL="0" indent="0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en-US" sz="2200" b="1" kern="1200" baseline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11) </a:t>
                      </a:r>
                      <a:r>
                        <a:rPr lang="en-US" sz="2200" b="1" dirty="0" err="1">
                          <a:solidFill>
                            <a:srgbClr val="FFFF00"/>
                          </a:solidFill>
                        </a:rPr>
                        <a:t>Hoạt</a:t>
                      </a:r>
                      <a:r>
                        <a:rPr lang="en-US" sz="2200" b="1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FFFF00"/>
                          </a:solidFill>
                        </a:rPr>
                        <a:t>động</a:t>
                      </a:r>
                      <a:r>
                        <a:rPr lang="en-US" sz="2200" b="1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FFFF00"/>
                          </a:solidFill>
                        </a:rPr>
                        <a:t>trải</a:t>
                      </a:r>
                      <a:r>
                        <a:rPr lang="en-US" sz="2200" b="1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FFFF00"/>
                          </a:solidFill>
                        </a:rPr>
                        <a:t>nghiệm</a:t>
                      </a:r>
                      <a:r>
                        <a:rPr lang="en-US" sz="2200" b="1" dirty="0">
                          <a:solidFill>
                            <a:srgbClr val="FFFF00"/>
                          </a:solidFill>
                        </a:rPr>
                        <a:t> </a:t>
                      </a:r>
                      <a:endParaRPr lang="en-US" sz="2200" dirty="0"/>
                    </a:p>
                  </a:txBody>
                  <a:tcPr marL="91434" marR="91434" marT="45725" marB="45725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1343">
                <a:tc>
                  <a:txBody>
                    <a:bodyPr/>
                    <a:lstStyle/>
                    <a:p>
                      <a:r>
                        <a:rPr lang="en-US" sz="2200" b="1" baseline="0" dirty="0" err="1"/>
                        <a:t>Môn</a:t>
                      </a:r>
                      <a:r>
                        <a:rPr lang="en-US" sz="2200" b="1" baseline="0" dirty="0"/>
                        <a:t> </a:t>
                      </a:r>
                      <a:r>
                        <a:rPr lang="en-US" sz="2200" b="1" baseline="0" dirty="0" err="1"/>
                        <a:t>học</a:t>
                      </a:r>
                      <a:r>
                        <a:rPr lang="en-US" sz="2200" b="1" baseline="0" dirty="0"/>
                        <a:t> </a:t>
                      </a:r>
                    </a:p>
                    <a:p>
                      <a:r>
                        <a:rPr lang="en-US" sz="2200" b="1" baseline="0" dirty="0" err="1"/>
                        <a:t>t</a:t>
                      </a:r>
                      <a:r>
                        <a:rPr lang="en-US" sz="2200" b="1" dirty="0" err="1"/>
                        <a:t>ự</a:t>
                      </a:r>
                      <a:r>
                        <a:rPr lang="en-US" sz="2200" b="1" baseline="0" dirty="0"/>
                        <a:t> </a:t>
                      </a:r>
                      <a:r>
                        <a:rPr lang="en-US" sz="2200" b="1" baseline="0" dirty="0" err="1"/>
                        <a:t>chọn</a:t>
                      </a:r>
                      <a:endParaRPr lang="en-US" sz="2200" dirty="0"/>
                    </a:p>
                  </a:txBody>
                  <a:tcPr marL="91434" marR="91434" marT="45725" marB="4572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/>
                        <a:t> </a:t>
                      </a:r>
                      <a:r>
                        <a:rPr lang="en-US" sz="2200" b="1" dirty="0" err="1"/>
                        <a:t>Tiếng</a:t>
                      </a:r>
                      <a:r>
                        <a:rPr lang="en-US" sz="2200" b="1" dirty="0"/>
                        <a:t> </a:t>
                      </a:r>
                      <a:r>
                        <a:rPr lang="en-US" sz="2200" b="1" dirty="0" err="1"/>
                        <a:t>dân</a:t>
                      </a:r>
                      <a:r>
                        <a:rPr lang="en-US" sz="2200" b="1" dirty="0"/>
                        <a:t> </a:t>
                      </a:r>
                      <a:r>
                        <a:rPr lang="en-US" sz="2200" b="1" dirty="0" err="1"/>
                        <a:t>tộc</a:t>
                      </a:r>
                      <a:r>
                        <a:rPr lang="en-US" sz="2200" b="1" dirty="0"/>
                        <a:t> </a:t>
                      </a:r>
                      <a:r>
                        <a:rPr lang="en-US" sz="2200" b="1" dirty="0" err="1"/>
                        <a:t>thiểu</a:t>
                      </a:r>
                      <a:r>
                        <a:rPr lang="en-US" sz="2200" b="1" dirty="0"/>
                        <a:t> </a:t>
                      </a:r>
                      <a:r>
                        <a:rPr lang="en-US" sz="2200" b="1" dirty="0" err="1"/>
                        <a:t>số</a:t>
                      </a:r>
                      <a:r>
                        <a:rPr lang="en-US" sz="2200" b="1" dirty="0"/>
                        <a:t>, </a:t>
                      </a:r>
                      <a:r>
                        <a:rPr lang="en-US" sz="2200" b="1" dirty="0" err="1"/>
                        <a:t>Ngoại</a:t>
                      </a:r>
                      <a:r>
                        <a:rPr lang="en-US" sz="2200" b="1" baseline="0" dirty="0"/>
                        <a:t> </a:t>
                      </a:r>
                      <a:r>
                        <a:rPr lang="en-US" sz="2200" b="1" baseline="0" dirty="0" err="1"/>
                        <a:t>ngữ</a:t>
                      </a:r>
                      <a:r>
                        <a:rPr lang="en-US" sz="2200" b="1" baseline="0" dirty="0"/>
                        <a:t> 1</a:t>
                      </a:r>
                      <a:endParaRPr lang="en-US" sz="2200" dirty="0"/>
                    </a:p>
                  </a:txBody>
                  <a:tcPr marL="91434" marR="91434" marT="45725" marB="4572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4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727075"/>
          </a:xfrm>
          <a:prstGeom prst="rect">
            <a:avLst/>
          </a:prstGeom>
          <a:solidFill>
            <a:srgbClr val="89C1E3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prstClr val="black"/>
                </a:solidFill>
              </a:rPr>
              <a:t>II. </a:t>
            </a:r>
            <a:r>
              <a:rPr lang="en-US" sz="2800" b="1" kern="0" dirty="0" err="1">
                <a:solidFill>
                  <a:prstClr val="black"/>
                </a:solidFill>
              </a:rPr>
              <a:t>NHỮNG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ĐIỂM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MỚI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CỦA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CHƯƠNG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TRÌNH</a:t>
            </a:r>
            <a:endParaRPr lang="en-US" sz="2800" b="1" kern="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63" y="730250"/>
            <a:ext cx="1062037" cy="61309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rIns="0" anchor="ctr"/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KẾ </a:t>
            </a: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HOẠCH </a:t>
            </a: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GIÁO </a:t>
            </a: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DỤC</a:t>
            </a:r>
          </a:p>
        </p:txBody>
      </p:sp>
      <p:sp>
        <p:nvSpPr>
          <p:cNvPr id="18" name="Oval 17"/>
          <p:cNvSpPr/>
          <p:nvPr/>
        </p:nvSpPr>
        <p:spPr bwMode="gray">
          <a:xfrm>
            <a:off x="383381" y="1136752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5400000" algn="br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l">
              <a:rot lat="0" lon="0" rev="2400000"/>
            </a:lightRig>
          </a:scene3d>
          <a:sp3d prstMaterial="metal">
            <a:bevelT w="215900" h="215900"/>
            <a:contourClr>
              <a:schemeClr val="tx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254125" y="760413"/>
            <a:ext cx="5448300" cy="604837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white"/>
                </a:solidFill>
              </a:rPr>
              <a:t>GIAI ĐOẠN GIÁO DỤC CƠ BẢN</a:t>
            </a:r>
            <a:endParaRPr lang="en-US" sz="2600" b="1" dirty="0">
              <a:solidFill>
                <a:prstClr val="white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31A1908-1C2E-4871-8139-2947A4F5E1B5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F8AE5CB-5A7F-47ED-9245-9C6066253986}" type="slidenum">
              <a:rPr lang="en-US" altLang="vi-VN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27</a:t>
            </a:fld>
            <a:endParaRPr lang="en-US" altLang="vi-V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447800" y="1295401"/>
          <a:ext cx="7315200" cy="5562600"/>
        </p:xfrm>
        <a:graphic>
          <a:graphicData uri="http://schemas.openxmlformats.org/drawingml/2006/table">
            <a:tbl>
              <a:tblPr/>
              <a:tblGrid>
                <a:gridCol w="17376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775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87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Môn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học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và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HĐGD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bắt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buộc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B69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Ngữ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văn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Toán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Ngoại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ngữ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1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Giáo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dục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công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dân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Khoa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học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tự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nhiên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Lịch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sử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và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Địa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lí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Nghệ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thuật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B69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40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151516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D3E0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8) Tin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học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151516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9)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Công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nghệ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151516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10)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Giáo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dục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thể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chất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11)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Hoạt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động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trải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nghiệm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hướng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nghiệp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151516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12)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Nội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dung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giáo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dục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của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địa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51516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phương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151516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0D3E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Môn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học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tự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chọn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3C1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Tiếng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dân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tộc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thiểu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số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Ngoại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ngữ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2</a:t>
                      </a:r>
                    </a:p>
                  </a:txBody>
                  <a:tcPr marL="91432" marR="91432"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3C1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6934200" y="839788"/>
            <a:ext cx="2057400" cy="44608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prstClr val="white"/>
                </a:solidFill>
              </a:rPr>
              <a:t>Ở  THCS</a:t>
            </a:r>
          </a:p>
        </p:txBody>
      </p:sp>
    </p:spTree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="" xmlns:a16="http://schemas.microsoft.com/office/drawing/2014/main" id="{819D5287-9FB7-4023-AE61-C5E130B3E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SGK </a:t>
            </a:r>
            <a:r>
              <a:rPr lang="en-US" dirty="0" err="1"/>
              <a:t>môn</a:t>
            </a:r>
            <a:r>
              <a:rPr lang="en-US" dirty="0"/>
              <a:t> </a:t>
            </a:r>
            <a:r>
              <a:rPr lang="en-US" dirty="0" err="1"/>
              <a:t>Khoa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Mỹ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27C0C11-3E27-401D-8BE6-2BA26804F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427860-9D5D-4B72-AD17-94E596EB0321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C02BB2B-C5D5-4A78-A978-3BB990E7C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CA3F-9569-4A8C-8BE0-02C5413B8A86}" type="slidenum">
              <a:rPr lang="en-US" altLang="vi-VN" smtClean="0"/>
              <a:pPr/>
              <a:t>28</a:t>
            </a:fld>
            <a:endParaRPr lang="en-US" altLang="vi-VN"/>
          </a:p>
        </p:txBody>
      </p:sp>
      <p:pic>
        <p:nvPicPr>
          <p:cNvPr id="13" name="Content Placeholder 12">
            <a:extLst>
              <a:ext uri="{FF2B5EF4-FFF2-40B4-BE49-F238E27FC236}">
                <a16:creationId xmlns="" xmlns:a16="http://schemas.microsoft.com/office/drawing/2014/main" id="{53B35974-DB80-48BB-AA6B-6BC7C905A60B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02504" y="1600200"/>
            <a:ext cx="3217096" cy="4525963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="" xmlns:a16="http://schemas.microsoft.com/office/drawing/2014/main" id="{3FA8AF24-8549-48F1-831C-5A7B8CEB3F68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181" y="1600200"/>
            <a:ext cx="3484638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10243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7B35F23A-8EB5-4AD4-9B66-66919366C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SGK </a:t>
            </a:r>
            <a:r>
              <a:rPr lang="en-US" dirty="0" err="1"/>
              <a:t>môn</a:t>
            </a:r>
            <a:r>
              <a:rPr lang="en-US" dirty="0"/>
              <a:t> </a:t>
            </a:r>
            <a:r>
              <a:rPr lang="en-US" dirty="0" err="1"/>
              <a:t>Khoa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Anh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B7483BE-B79F-42EF-9E2C-982A74767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427860-9D5D-4B72-AD17-94E596EB0321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D496968-389C-4BDA-BFCB-6840D9E4F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CA3F-9569-4A8C-8BE0-02C5413B8A86}" type="slidenum">
              <a:rPr lang="en-US" altLang="vi-VN" smtClean="0"/>
              <a:pPr/>
              <a:t>29</a:t>
            </a:fld>
            <a:endParaRPr lang="en-US" altLang="vi-VN"/>
          </a:p>
        </p:txBody>
      </p:sp>
      <p:pic>
        <p:nvPicPr>
          <p:cNvPr id="12" name="Content Placeholder 11">
            <a:extLst>
              <a:ext uri="{FF2B5EF4-FFF2-40B4-BE49-F238E27FC236}">
                <a16:creationId xmlns="" xmlns:a16="http://schemas.microsoft.com/office/drawing/2014/main" id="{028670FF-E540-4818-8663-BA1EC96142BC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600200"/>
            <a:ext cx="3702050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Content Placeholder 12">
            <a:extLst>
              <a:ext uri="{FF2B5EF4-FFF2-40B4-BE49-F238E27FC236}">
                <a16:creationId xmlns="" xmlns:a16="http://schemas.microsoft.com/office/drawing/2014/main" id="{4DE84739-7A6B-4152-AC93-689504A5462F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429000" cy="441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7444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727075"/>
          </a:xfrm>
          <a:prstGeom prst="rect">
            <a:avLst/>
          </a:prstGeom>
          <a:solidFill>
            <a:srgbClr val="89C1E3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prstClr val="black"/>
                </a:solidFill>
                <a:latin typeface="Calibri"/>
              </a:rPr>
              <a:t>I. </a:t>
            </a:r>
            <a:r>
              <a:rPr lang="en-US" sz="3200" b="1" kern="0" dirty="0" err="1">
                <a:solidFill>
                  <a:prstClr val="black"/>
                </a:solidFill>
                <a:latin typeface="Calibri"/>
              </a:rPr>
              <a:t>NHỮNG</a:t>
            </a:r>
            <a:r>
              <a:rPr lang="en-US" sz="3200" b="1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latin typeface="Calibri"/>
              </a:rPr>
              <a:t>VẤN</a:t>
            </a:r>
            <a:r>
              <a:rPr lang="en-US" sz="3200" b="1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latin typeface="Calibri"/>
              </a:rPr>
              <a:t>ĐỀ</a:t>
            </a:r>
            <a:r>
              <a:rPr lang="en-US" sz="3200" b="1" kern="0" dirty="0">
                <a:solidFill>
                  <a:prstClr val="black"/>
                </a:solidFill>
                <a:latin typeface="Calibri"/>
              </a:rPr>
              <a:t> CHUNG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763" y="730250"/>
            <a:ext cx="1214437" cy="6130925"/>
          </a:xfrm>
          <a:prstGeom prst="roundRect">
            <a:avLst/>
          </a:prstGeom>
          <a:solidFill>
            <a:srgbClr val="E9E8B6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rIns="0" anchor="ctr"/>
          <a:lstStyle/>
          <a:p>
            <a:pPr algn="ctr" fontAlgn="auto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VÌ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SAO</a:t>
            </a:r>
          </a:p>
          <a:p>
            <a:pPr algn="ctr" fontAlgn="auto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PHẢI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ĐỔI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MỚI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CHƯƠNG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TRÌNH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?</a:t>
            </a:r>
          </a:p>
        </p:txBody>
      </p:sp>
      <p:sp>
        <p:nvSpPr>
          <p:cNvPr id="41988" name="Freeform 12"/>
          <p:cNvSpPr>
            <a:spLocks/>
          </p:cNvSpPr>
          <p:nvPr/>
        </p:nvSpPr>
        <p:spPr bwMode="auto">
          <a:xfrm>
            <a:off x="1325563" y="1033463"/>
            <a:ext cx="7618412" cy="5519737"/>
          </a:xfrm>
          <a:custGeom>
            <a:avLst/>
            <a:gdLst>
              <a:gd name="T0" fmla="*/ 0 w 5094014"/>
              <a:gd name="T1" fmla="*/ 2147483647 h 1636395"/>
              <a:gd name="T2" fmla="*/ 0 w 5094014"/>
              <a:gd name="T3" fmla="*/ 2147483647 h 1636395"/>
              <a:gd name="T4" fmla="*/ 2147483647 w 5094014"/>
              <a:gd name="T5" fmla="*/ 2147483647 h 1636395"/>
              <a:gd name="T6" fmla="*/ 2147483647 w 5094014"/>
              <a:gd name="T7" fmla="*/ 2147483647 h 1636395"/>
              <a:gd name="T8" fmla="*/ 2147483647 w 5094014"/>
              <a:gd name="T9" fmla="*/ 0 h 1636395"/>
              <a:gd name="T10" fmla="*/ 0 w 5094014"/>
              <a:gd name="T11" fmla="*/ 2147483647 h 16363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94014"/>
              <a:gd name="T19" fmla="*/ 0 h 1636395"/>
              <a:gd name="T20" fmla="*/ 5094014 w 5094014"/>
              <a:gd name="T21" fmla="*/ 1636395 h 163639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94014" h="1636395">
                <a:moveTo>
                  <a:pt x="0" y="20955"/>
                </a:moveTo>
                <a:lnTo>
                  <a:pt x="0" y="1636395"/>
                </a:lnTo>
                <a:lnTo>
                  <a:pt x="4663440" y="1636395"/>
                </a:lnTo>
                <a:cubicBezTo>
                  <a:pt x="4905375" y="1634490"/>
                  <a:pt x="5047298" y="1575435"/>
                  <a:pt x="5093970" y="1525905"/>
                </a:cubicBezTo>
                <a:cubicBezTo>
                  <a:pt x="5095557" y="1015682"/>
                  <a:pt x="5054283" y="510223"/>
                  <a:pt x="5055870" y="0"/>
                </a:cubicBezTo>
                <a:lnTo>
                  <a:pt x="0" y="20955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lnSpc>
                <a:spcPct val="150000"/>
              </a:lnSpc>
            </a:pPr>
            <a:r>
              <a:rPr lang="en-US" altLang="vi-VN" sz="2200" b="1" dirty="0">
                <a:solidFill>
                  <a:srgbClr val="FF0000"/>
                </a:solidFill>
              </a:rPr>
              <a:t>1.1. </a:t>
            </a:r>
            <a:r>
              <a:rPr lang="en-US" altLang="vi-VN" sz="2200" b="1" dirty="0" err="1">
                <a:solidFill>
                  <a:srgbClr val="FF0000"/>
                </a:solidFill>
              </a:rPr>
              <a:t>Bối</a:t>
            </a:r>
            <a:r>
              <a:rPr lang="en-US" altLang="vi-VN" sz="2200" b="1" dirty="0">
                <a:solidFill>
                  <a:srgbClr val="FF0000"/>
                </a:solidFill>
              </a:rPr>
              <a:t> </a:t>
            </a:r>
            <a:r>
              <a:rPr lang="en-US" altLang="vi-VN" sz="2200" b="1" dirty="0" err="1">
                <a:solidFill>
                  <a:srgbClr val="FF0000"/>
                </a:solidFill>
              </a:rPr>
              <a:t>cảnh</a:t>
            </a:r>
            <a:r>
              <a:rPr lang="en-US" altLang="vi-VN" sz="2200" b="1" dirty="0">
                <a:solidFill>
                  <a:srgbClr val="FF0000"/>
                </a:solidFill>
              </a:rPr>
              <a:t> </a:t>
            </a:r>
            <a:r>
              <a:rPr lang="en-US" altLang="vi-VN" sz="2200" b="1" dirty="0" err="1">
                <a:solidFill>
                  <a:srgbClr val="FF0000"/>
                </a:solidFill>
              </a:rPr>
              <a:t>trong</a:t>
            </a:r>
            <a:r>
              <a:rPr lang="en-US" altLang="vi-VN" sz="2200" b="1" dirty="0">
                <a:solidFill>
                  <a:srgbClr val="FF0000"/>
                </a:solidFill>
              </a:rPr>
              <a:t> </a:t>
            </a:r>
            <a:r>
              <a:rPr lang="en-US" altLang="vi-VN" sz="2200" b="1" dirty="0" err="1">
                <a:solidFill>
                  <a:srgbClr val="FF0000"/>
                </a:solidFill>
              </a:rPr>
              <a:t>nước</a:t>
            </a:r>
            <a:endParaRPr lang="en-US" altLang="vi-VN" sz="2200" b="1" dirty="0">
              <a:solidFill>
                <a:srgbClr val="FF0000"/>
              </a:solidFill>
            </a:endParaRPr>
          </a:p>
          <a:p>
            <a:pPr marL="457200" indent="-457200" eaLnBrk="1" hangingPunct="1">
              <a:lnSpc>
                <a:spcPct val="150000"/>
              </a:lnSpc>
            </a:pPr>
            <a:r>
              <a:rPr lang="en-US" altLang="vi-VN" sz="2200" b="1" dirty="0">
                <a:solidFill>
                  <a:srgbClr val="246172"/>
                </a:solidFill>
              </a:rPr>
              <a:t>- </a:t>
            </a:r>
            <a:r>
              <a:rPr lang="en-US" altLang="vi-VN" sz="2200" b="1" dirty="0" err="1">
                <a:solidFill>
                  <a:srgbClr val="246172"/>
                </a:solidFill>
              </a:rPr>
              <a:t>Thành</a:t>
            </a:r>
            <a:r>
              <a:rPr lang="en-US" altLang="vi-VN" sz="2200" b="1" dirty="0">
                <a:solidFill>
                  <a:srgbClr val="246172"/>
                </a:solidFill>
              </a:rPr>
              <a:t> </a:t>
            </a:r>
            <a:r>
              <a:rPr lang="en-US" altLang="vi-VN" sz="2200" b="1" dirty="0" err="1">
                <a:solidFill>
                  <a:srgbClr val="246172"/>
                </a:solidFill>
              </a:rPr>
              <a:t>tựu</a:t>
            </a:r>
            <a:r>
              <a:rPr lang="en-US" altLang="vi-VN" sz="2200" b="1" dirty="0">
                <a:solidFill>
                  <a:srgbClr val="246172"/>
                </a:solidFill>
              </a:rPr>
              <a:t> 30 </a:t>
            </a:r>
            <a:r>
              <a:rPr lang="en-US" altLang="vi-VN" sz="2200" b="1" dirty="0" err="1">
                <a:solidFill>
                  <a:srgbClr val="246172"/>
                </a:solidFill>
              </a:rPr>
              <a:t>năm</a:t>
            </a:r>
            <a:r>
              <a:rPr lang="en-US" altLang="vi-VN" sz="2200" b="1" dirty="0">
                <a:solidFill>
                  <a:srgbClr val="246172"/>
                </a:solidFill>
              </a:rPr>
              <a:t> </a:t>
            </a:r>
            <a:r>
              <a:rPr lang="en-US" altLang="vi-VN" sz="2200" b="1" dirty="0" err="1">
                <a:solidFill>
                  <a:srgbClr val="246172"/>
                </a:solidFill>
              </a:rPr>
              <a:t>đổi</a:t>
            </a:r>
            <a:r>
              <a:rPr lang="en-US" altLang="vi-VN" sz="2200" b="1" dirty="0">
                <a:solidFill>
                  <a:srgbClr val="246172"/>
                </a:solidFill>
              </a:rPr>
              <a:t> </a:t>
            </a:r>
            <a:r>
              <a:rPr lang="en-US" altLang="vi-VN" sz="2200" b="1" dirty="0" err="1">
                <a:solidFill>
                  <a:srgbClr val="246172"/>
                </a:solidFill>
              </a:rPr>
              <a:t>mới</a:t>
            </a:r>
            <a:endParaRPr lang="en-US" altLang="vi-VN" sz="2200" b="1" dirty="0">
              <a:solidFill>
                <a:srgbClr val="246172"/>
              </a:solidFill>
            </a:endParaRPr>
          </a:p>
          <a:p>
            <a:pPr marL="457200" indent="-457200" eaLnBrk="1" hangingPunct="1">
              <a:lnSpc>
                <a:spcPct val="150000"/>
              </a:lnSpc>
            </a:pPr>
            <a:r>
              <a:rPr lang="en-US" altLang="vi-VN" sz="2200" b="1" dirty="0">
                <a:solidFill>
                  <a:srgbClr val="246172"/>
                </a:solidFill>
              </a:rPr>
              <a:t>- </a:t>
            </a:r>
            <a:r>
              <a:rPr lang="en-US" altLang="vi-VN" sz="2200" b="1" dirty="0" err="1">
                <a:solidFill>
                  <a:srgbClr val="246172"/>
                </a:solidFill>
              </a:rPr>
              <a:t>Hạn</a:t>
            </a:r>
            <a:r>
              <a:rPr lang="en-US" altLang="vi-VN" sz="2200" b="1" dirty="0">
                <a:solidFill>
                  <a:srgbClr val="246172"/>
                </a:solidFill>
              </a:rPr>
              <a:t> </a:t>
            </a:r>
            <a:r>
              <a:rPr lang="en-US" altLang="vi-VN" sz="2200" b="1" dirty="0" err="1">
                <a:solidFill>
                  <a:srgbClr val="246172"/>
                </a:solidFill>
              </a:rPr>
              <a:t>chế</a:t>
            </a:r>
            <a:r>
              <a:rPr lang="en-US" altLang="vi-VN" sz="2200" b="1" dirty="0">
                <a:solidFill>
                  <a:srgbClr val="246172"/>
                </a:solidFill>
              </a:rPr>
              <a:t> (</a:t>
            </a:r>
            <a:r>
              <a:rPr lang="en-US" altLang="vi-VN" sz="2200" b="1" dirty="0" err="1">
                <a:solidFill>
                  <a:srgbClr val="246172"/>
                </a:solidFill>
              </a:rPr>
              <a:t>về</a:t>
            </a:r>
            <a:r>
              <a:rPr lang="en-US" altLang="vi-VN" sz="2200" b="1" dirty="0">
                <a:solidFill>
                  <a:srgbClr val="246172"/>
                </a:solidFill>
              </a:rPr>
              <a:t> </a:t>
            </a:r>
            <a:r>
              <a:rPr lang="en-US" altLang="vi-VN" sz="2200" b="1" dirty="0" err="1">
                <a:solidFill>
                  <a:srgbClr val="246172"/>
                </a:solidFill>
              </a:rPr>
              <a:t>kinh</a:t>
            </a:r>
            <a:r>
              <a:rPr lang="en-US" altLang="vi-VN" sz="2200" b="1" dirty="0">
                <a:solidFill>
                  <a:srgbClr val="246172"/>
                </a:solidFill>
              </a:rPr>
              <a:t> </a:t>
            </a:r>
            <a:r>
              <a:rPr lang="en-US" altLang="vi-VN" sz="2200" b="1" dirty="0" err="1">
                <a:solidFill>
                  <a:srgbClr val="246172"/>
                </a:solidFill>
              </a:rPr>
              <a:t>tế</a:t>
            </a:r>
            <a:r>
              <a:rPr lang="en-US" altLang="vi-VN" sz="2200" b="1" dirty="0">
                <a:solidFill>
                  <a:srgbClr val="246172"/>
                </a:solidFill>
              </a:rPr>
              <a:t>, </a:t>
            </a:r>
            <a:r>
              <a:rPr lang="en-US" altLang="vi-VN" sz="2200" b="1" dirty="0" err="1">
                <a:solidFill>
                  <a:srgbClr val="246172"/>
                </a:solidFill>
              </a:rPr>
              <a:t>chất</a:t>
            </a:r>
            <a:r>
              <a:rPr lang="en-US" altLang="vi-VN" sz="2200" b="1" dirty="0">
                <a:solidFill>
                  <a:srgbClr val="246172"/>
                </a:solidFill>
              </a:rPr>
              <a:t> </a:t>
            </a:r>
            <a:r>
              <a:rPr lang="en-US" altLang="vi-VN" sz="2200" b="1" dirty="0" err="1">
                <a:solidFill>
                  <a:srgbClr val="246172"/>
                </a:solidFill>
              </a:rPr>
              <a:t>lượng</a:t>
            </a:r>
            <a:r>
              <a:rPr lang="en-US" altLang="vi-VN" sz="2200" b="1" dirty="0">
                <a:solidFill>
                  <a:srgbClr val="246172"/>
                </a:solidFill>
              </a:rPr>
              <a:t> </a:t>
            </a:r>
            <a:r>
              <a:rPr lang="en-US" altLang="vi-VN" sz="2200" b="1" dirty="0" err="1">
                <a:solidFill>
                  <a:srgbClr val="246172"/>
                </a:solidFill>
              </a:rPr>
              <a:t>nguồn</a:t>
            </a:r>
            <a:r>
              <a:rPr lang="en-US" altLang="vi-VN" sz="2200" b="1" dirty="0">
                <a:solidFill>
                  <a:srgbClr val="246172"/>
                </a:solidFill>
              </a:rPr>
              <a:t> </a:t>
            </a:r>
            <a:r>
              <a:rPr lang="en-US" altLang="vi-VN" sz="2200" b="1" dirty="0" err="1">
                <a:solidFill>
                  <a:srgbClr val="246172"/>
                </a:solidFill>
              </a:rPr>
              <a:t>nhân</a:t>
            </a:r>
            <a:endParaRPr lang="en-US" altLang="vi-VN" sz="2200" b="1" dirty="0">
              <a:solidFill>
                <a:srgbClr val="246172"/>
              </a:solidFill>
            </a:endParaRPr>
          </a:p>
          <a:p>
            <a:pPr marL="457200" indent="-457200" eaLnBrk="1" hangingPunct="1">
              <a:lnSpc>
                <a:spcPct val="150000"/>
              </a:lnSpc>
            </a:pPr>
            <a:r>
              <a:rPr lang="en-US" altLang="vi-VN" sz="2200" b="1" dirty="0" err="1">
                <a:solidFill>
                  <a:srgbClr val="246172"/>
                </a:solidFill>
              </a:rPr>
              <a:t>lực</a:t>
            </a:r>
            <a:r>
              <a:rPr lang="en-US" altLang="vi-VN" sz="2200" b="1" dirty="0">
                <a:solidFill>
                  <a:srgbClr val="246172"/>
                </a:solidFill>
              </a:rPr>
              <a:t>, </a:t>
            </a:r>
            <a:r>
              <a:rPr lang="en-US" altLang="vi-VN" sz="2200" b="1" dirty="0" err="1">
                <a:solidFill>
                  <a:srgbClr val="246172"/>
                </a:solidFill>
              </a:rPr>
              <a:t>văn</a:t>
            </a:r>
            <a:r>
              <a:rPr lang="en-US" altLang="vi-VN" sz="2200" b="1" dirty="0">
                <a:solidFill>
                  <a:srgbClr val="246172"/>
                </a:solidFill>
              </a:rPr>
              <a:t> </a:t>
            </a:r>
            <a:r>
              <a:rPr lang="en-US" altLang="vi-VN" sz="2200" b="1" dirty="0" err="1">
                <a:solidFill>
                  <a:srgbClr val="246172"/>
                </a:solidFill>
              </a:rPr>
              <a:t>hóa</a:t>
            </a:r>
            <a:r>
              <a:rPr lang="en-US" altLang="vi-VN" sz="2200" b="1" dirty="0">
                <a:solidFill>
                  <a:srgbClr val="246172"/>
                </a:solidFill>
              </a:rPr>
              <a:t> – </a:t>
            </a:r>
            <a:r>
              <a:rPr lang="en-US" altLang="vi-VN" sz="2200" b="1" dirty="0" err="1">
                <a:solidFill>
                  <a:srgbClr val="246172"/>
                </a:solidFill>
              </a:rPr>
              <a:t>xã</a:t>
            </a:r>
            <a:r>
              <a:rPr lang="en-US" altLang="vi-VN" sz="2200" b="1" dirty="0">
                <a:solidFill>
                  <a:srgbClr val="246172"/>
                </a:solidFill>
              </a:rPr>
              <a:t> </a:t>
            </a:r>
            <a:r>
              <a:rPr lang="en-US" altLang="vi-VN" sz="2200" b="1" dirty="0" err="1">
                <a:solidFill>
                  <a:srgbClr val="246172"/>
                </a:solidFill>
              </a:rPr>
              <a:t>hội</a:t>
            </a:r>
            <a:r>
              <a:rPr lang="en-US" altLang="vi-VN" sz="2200" b="1" dirty="0">
                <a:solidFill>
                  <a:srgbClr val="246172"/>
                </a:solidFill>
              </a:rPr>
              <a:t>)</a:t>
            </a:r>
            <a:r>
              <a:rPr lang="en-US" altLang="vi-VN" sz="2200" b="1" dirty="0"/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vi-VN" sz="2200" b="1" dirty="0">
                <a:solidFill>
                  <a:srgbClr val="FF0000"/>
                </a:solidFill>
              </a:rPr>
              <a:t>1.2. </a:t>
            </a:r>
            <a:r>
              <a:rPr lang="en-US" altLang="vi-VN" sz="2200" b="1" dirty="0" err="1">
                <a:solidFill>
                  <a:srgbClr val="FF0000"/>
                </a:solidFill>
              </a:rPr>
              <a:t>Bối</a:t>
            </a:r>
            <a:r>
              <a:rPr lang="en-US" altLang="vi-VN" sz="2200" b="1" dirty="0">
                <a:solidFill>
                  <a:srgbClr val="FF0000"/>
                </a:solidFill>
              </a:rPr>
              <a:t> </a:t>
            </a:r>
            <a:r>
              <a:rPr lang="en-US" altLang="vi-VN" sz="2200" b="1" dirty="0" err="1">
                <a:solidFill>
                  <a:srgbClr val="FF0000"/>
                </a:solidFill>
              </a:rPr>
              <a:t>cảnh</a:t>
            </a:r>
            <a:r>
              <a:rPr lang="en-US" altLang="vi-VN" sz="2200" b="1" dirty="0">
                <a:solidFill>
                  <a:srgbClr val="FF0000"/>
                </a:solidFill>
              </a:rPr>
              <a:t> </a:t>
            </a:r>
            <a:r>
              <a:rPr lang="en-US" altLang="vi-VN" sz="2200" b="1" dirty="0" err="1">
                <a:solidFill>
                  <a:srgbClr val="FF0000"/>
                </a:solidFill>
              </a:rPr>
              <a:t>quốc</a:t>
            </a:r>
            <a:r>
              <a:rPr lang="en-US" altLang="vi-VN" sz="2200" b="1" dirty="0">
                <a:solidFill>
                  <a:srgbClr val="FF0000"/>
                </a:solidFill>
              </a:rPr>
              <a:t> </a:t>
            </a:r>
            <a:r>
              <a:rPr lang="en-US" altLang="vi-VN" sz="2200" b="1" dirty="0" err="1">
                <a:solidFill>
                  <a:srgbClr val="FF0000"/>
                </a:solidFill>
              </a:rPr>
              <a:t>tế</a:t>
            </a:r>
            <a:endParaRPr lang="en-US" altLang="vi-VN" sz="22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vi-VN" sz="2200" b="1" dirty="0">
                <a:solidFill>
                  <a:srgbClr val="246172"/>
                </a:solidFill>
              </a:rPr>
              <a:t>- </a:t>
            </a:r>
            <a:r>
              <a:rPr lang="en-US" altLang="vi-VN" sz="2200" b="1" dirty="0" err="1">
                <a:solidFill>
                  <a:srgbClr val="246172"/>
                </a:solidFill>
              </a:rPr>
              <a:t>Các</a:t>
            </a:r>
            <a:r>
              <a:rPr lang="en-US" altLang="vi-VN" sz="2200" b="1" dirty="0">
                <a:solidFill>
                  <a:srgbClr val="246172"/>
                </a:solidFill>
              </a:rPr>
              <a:t> </a:t>
            </a:r>
            <a:r>
              <a:rPr lang="en-US" altLang="vi-VN" sz="2200" b="1" dirty="0" err="1">
                <a:solidFill>
                  <a:srgbClr val="246172"/>
                </a:solidFill>
              </a:rPr>
              <a:t>cuộc</a:t>
            </a:r>
            <a:r>
              <a:rPr lang="en-US" altLang="vi-VN" sz="2200" b="1" dirty="0">
                <a:solidFill>
                  <a:srgbClr val="246172"/>
                </a:solidFill>
              </a:rPr>
              <a:t> CM </a:t>
            </a:r>
            <a:r>
              <a:rPr lang="en-US" altLang="vi-VN" sz="2200" b="1" dirty="0" err="1">
                <a:solidFill>
                  <a:srgbClr val="246172"/>
                </a:solidFill>
              </a:rPr>
              <a:t>công</a:t>
            </a:r>
            <a:r>
              <a:rPr lang="en-US" altLang="vi-VN" sz="2200" b="1" dirty="0">
                <a:solidFill>
                  <a:srgbClr val="246172"/>
                </a:solidFill>
              </a:rPr>
              <a:t> </a:t>
            </a:r>
            <a:r>
              <a:rPr lang="en-US" altLang="vi-VN" sz="2200" b="1" dirty="0" err="1">
                <a:solidFill>
                  <a:srgbClr val="246172"/>
                </a:solidFill>
              </a:rPr>
              <a:t>nghiệp</a:t>
            </a:r>
            <a:r>
              <a:rPr lang="en-US" altLang="vi-VN" sz="2200" b="1" dirty="0">
                <a:solidFill>
                  <a:srgbClr val="246172"/>
                </a:solidFill>
              </a:rPr>
              <a:t> 3.0, 4.0 </a:t>
            </a:r>
            <a:endParaRPr lang="en-US" altLang="vi-VN" sz="2200" b="1" dirty="0"/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en-US" altLang="vi-VN" sz="2200" b="1" dirty="0">
                <a:solidFill>
                  <a:srgbClr val="246172"/>
                </a:solidFill>
              </a:rPr>
              <a:t> </a:t>
            </a:r>
            <a:r>
              <a:rPr lang="en-US" altLang="vi-VN" sz="2200" b="1" dirty="0" err="1">
                <a:solidFill>
                  <a:srgbClr val="246172"/>
                </a:solidFill>
              </a:rPr>
              <a:t>Biến</a:t>
            </a:r>
            <a:r>
              <a:rPr lang="en-US" altLang="vi-VN" sz="2200" b="1" dirty="0">
                <a:solidFill>
                  <a:srgbClr val="246172"/>
                </a:solidFill>
              </a:rPr>
              <a:t> </a:t>
            </a:r>
            <a:r>
              <a:rPr lang="en-US" altLang="vi-VN" sz="2200" b="1" dirty="0" err="1">
                <a:solidFill>
                  <a:srgbClr val="246172"/>
                </a:solidFill>
              </a:rPr>
              <a:t>đổi</a:t>
            </a:r>
            <a:r>
              <a:rPr lang="en-US" altLang="vi-VN" sz="2200" b="1" dirty="0">
                <a:solidFill>
                  <a:srgbClr val="246172"/>
                </a:solidFill>
              </a:rPr>
              <a:t> </a:t>
            </a:r>
            <a:r>
              <a:rPr lang="en-US" altLang="vi-VN" sz="2200" b="1" dirty="0" err="1">
                <a:solidFill>
                  <a:srgbClr val="246172"/>
                </a:solidFill>
              </a:rPr>
              <a:t>khí</a:t>
            </a:r>
            <a:r>
              <a:rPr lang="en-US" altLang="vi-VN" sz="2200" b="1" dirty="0">
                <a:solidFill>
                  <a:srgbClr val="246172"/>
                </a:solidFill>
              </a:rPr>
              <a:t> </a:t>
            </a:r>
            <a:r>
              <a:rPr lang="en-US" altLang="vi-VN" sz="2200" b="1" dirty="0" err="1">
                <a:solidFill>
                  <a:srgbClr val="246172"/>
                </a:solidFill>
              </a:rPr>
              <a:t>hậu</a:t>
            </a:r>
            <a:r>
              <a:rPr lang="en-US" altLang="vi-VN" sz="2200" b="1" dirty="0">
                <a:solidFill>
                  <a:srgbClr val="246172"/>
                </a:solidFill>
              </a:rPr>
              <a:t>, </a:t>
            </a:r>
            <a:r>
              <a:rPr lang="en-US" altLang="vi-VN" sz="2200" b="1" dirty="0" err="1">
                <a:solidFill>
                  <a:srgbClr val="246172"/>
                </a:solidFill>
              </a:rPr>
              <a:t>cạn</a:t>
            </a:r>
            <a:r>
              <a:rPr lang="en-US" altLang="vi-VN" sz="2200" b="1" dirty="0">
                <a:solidFill>
                  <a:srgbClr val="246172"/>
                </a:solidFill>
              </a:rPr>
              <a:t> </a:t>
            </a:r>
            <a:r>
              <a:rPr lang="en-US" altLang="vi-VN" sz="2200" b="1" dirty="0" err="1">
                <a:solidFill>
                  <a:srgbClr val="246172"/>
                </a:solidFill>
              </a:rPr>
              <a:t>kiệt</a:t>
            </a:r>
            <a:r>
              <a:rPr lang="en-US" altLang="vi-VN" sz="2200" b="1" dirty="0">
                <a:solidFill>
                  <a:srgbClr val="246172"/>
                </a:solidFill>
              </a:rPr>
              <a:t> </a:t>
            </a:r>
            <a:r>
              <a:rPr lang="en-US" altLang="vi-VN" sz="2200" b="1" dirty="0" err="1">
                <a:solidFill>
                  <a:srgbClr val="246172"/>
                </a:solidFill>
              </a:rPr>
              <a:t>tài</a:t>
            </a:r>
            <a:r>
              <a:rPr lang="en-US" altLang="vi-VN" sz="2200" b="1" dirty="0">
                <a:solidFill>
                  <a:srgbClr val="246172"/>
                </a:solidFill>
              </a:rPr>
              <a:t> </a:t>
            </a:r>
            <a:r>
              <a:rPr lang="en-US" altLang="vi-VN" sz="2200" b="1" dirty="0" err="1">
                <a:solidFill>
                  <a:srgbClr val="246172"/>
                </a:solidFill>
              </a:rPr>
              <a:t>nguyên</a:t>
            </a:r>
            <a:r>
              <a:rPr lang="en-US" altLang="vi-VN" sz="2200" b="1" dirty="0">
                <a:solidFill>
                  <a:srgbClr val="246172"/>
                </a:solidFill>
              </a:rPr>
              <a:t>, ô </a:t>
            </a:r>
            <a:r>
              <a:rPr lang="en-US" altLang="vi-VN" sz="2200" b="1" dirty="0" err="1">
                <a:solidFill>
                  <a:srgbClr val="246172"/>
                </a:solidFill>
              </a:rPr>
              <a:t>nhiễm</a:t>
            </a:r>
            <a:endParaRPr lang="en-US" altLang="vi-VN" sz="2200" b="1" dirty="0">
              <a:solidFill>
                <a:srgbClr val="246172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vi-VN" sz="2200" b="1" dirty="0" err="1">
                <a:solidFill>
                  <a:srgbClr val="246172"/>
                </a:solidFill>
              </a:rPr>
              <a:t>môi</a:t>
            </a:r>
            <a:r>
              <a:rPr lang="en-US" altLang="vi-VN" sz="2200" b="1" dirty="0">
                <a:solidFill>
                  <a:srgbClr val="246172"/>
                </a:solidFill>
              </a:rPr>
              <a:t> </a:t>
            </a:r>
            <a:r>
              <a:rPr lang="en-US" altLang="vi-VN" sz="2200" b="1" dirty="0" err="1">
                <a:solidFill>
                  <a:srgbClr val="246172"/>
                </a:solidFill>
              </a:rPr>
              <a:t>trường</a:t>
            </a:r>
            <a:r>
              <a:rPr lang="en-US" altLang="vi-VN" sz="2200" b="1" dirty="0">
                <a:solidFill>
                  <a:srgbClr val="246172"/>
                </a:solidFill>
              </a:rPr>
              <a:t>, </a:t>
            </a:r>
            <a:r>
              <a:rPr lang="en-US" altLang="vi-VN" sz="2200" b="1" dirty="0" err="1">
                <a:solidFill>
                  <a:srgbClr val="246172"/>
                </a:solidFill>
              </a:rPr>
              <a:t>mất</a:t>
            </a:r>
            <a:r>
              <a:rPr lang="en-US" altLang="vi-VN" sz="2200" b="1" dirty="0">
                <a:solidFill>
                  <a:srgbClr val="246172"/>
                </a:solidFill>
              </a:rPr>
              <a:t> </a:t>
            </a:r>
            <a:r>
              <a:rPr lang="en-US" altLang="vi-VN" sz="2200" b="1" dirty="0" err="1">
                <a:solidFill>
                  <a:srgbClr val="246172"/>
                </a:solidFill>
              </a:rPr>
              <a:t>cân</a:t>
            </a:r>
            <a:r>
              <a:rPr lang="en-US" altLang="vi-VN" sz="2200" b="1" dirty="0">
                <a:solidFill>
                  <a:srgbClr val="246172"/>
                </a:solidFill>
              </a:rPr>
              <a:t> </a:t>
            </a:r>
            <a:r>
              <a:rPr lang="en-US" altLang="vi-VN" sz="2200" b="1" dirty="0" err="1">
                <a:solidFill>
                  <a:srgbClr val="246172"/>
                </a:solidFill>
              </a:rPr>
              <a:t>bằng</a:t>
            </a:r>
            <a:r>
              <a:rPr lang="en-US" altLang="vi-VN" sz="2200" b="1" dirty="0">
                <a:solidFill>
                  <a:srgbClr val="246172"/>
                </a:solidFill>
              </a:rPr>
              <a:t> </a:t>
            </a:r>
            <a:r>
              <a:rPr lang="en-US" altLang="vi-VN" sz="2200" b="1" dirty="0" err="1">
                <a:solidFill>
                  <a:srgbClr val="246172"/>
                </a:solidFill>
              </a:rPr>
              <a:t>sinh</a:t>
            </a:r>
            <a:r>
              <a:rPr lang="en-US" altLang="vi-VN" sz="2200" b="1" dirty="0">
                <a:solidFill>
                  <a:srgbClr val="246172"/>
                </a:solidFill>
              </a:rPr>
              <a:t> </a:t>
            </a:r>
            <a:r>
              <a:rPr lang="en-US" altLang="vi-VN" sz="2200" b="1" dirty="0" err="1">
                <a:solidFill>
                  <a:srgbClr val="246172"/>
                </a:solidFill>
              </a:rPr>
              <a:t>thái</a:t>
            </a:r>
            <a:r>
              <a:rPr lang="en-US" altLang="vi-VN" sz="2200" b="1" dirty="0">
                <a:solidFill>
                  <a:srgbClr val="246172"/>
                </a:solidFill>
              </a:rPr>
              <a:t>          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en-US" altLang="vi-VN" sz="2200" b="1" dirty="0">
                <a:solidFill>
                  <a:srgbClr val="246172"/>
                </a:solidFill>
              </a:rPr>
              <a:t> </a:t>
            </a:r>
            <a:r>
              <a:rPr lang="en-US" altLang="vi-VN" sz="2200" b="1" dirty="0" err="1">
                <a:solidFill>
                  <a:srgbClr val="246172"/>
                </a:solidFill>
              </a:rPr>
              <a:t>Các</a:t>
            </a:r>
            <a:r>
              <a:rPr lang="en-US" altLang="vi-VN" sz="2200" b="1" dirty="0">
                <a:solidFill>
                  <a:srgbClr val="246172"/>
                </a:solidFill>
              </a:rPr>
              <a:t> </a:t>
            </a:r>
            <a:r>
              <a:rPr lang="en-US" altLang="vi-VN" sz="2200" b="1" dirty="0" err="1">
                <a:solidFill>
                  <a:srgbClr val="246172"/>
                </a:solidFill>
              </a:rPr>
              <a:t>biến</a:t>
            </a:r>
            <a:r>
              <a:rPr lang="en-US" altLang="vi-VN" sz="2200" b="1" dirty="0">
                <a:solidFill>
                  <a:srgbClr val="246172"/>
                </a:solidFill>
              </a:rPr>
              <a:t> </a:t>
            </a:r>
            <a:r>
              <a:rPr lang="en-US" altLang="vi-VN" sz="2200" b="1" dirty="0" err="1">
                <a:solidFill>
                  <a:srgbClr val="246172"/>
                </a:solidFill>
              </a:rPr>
              <a:t>động</a:t>
            </a:r>
            <a:r>
              <a:rPr lang="en-US" altLang="vi-VN" sz="2200" b="1" dirty="0">
                <a:solidFill>
                  <a:srgbClr val="246172"/>
                </a:solidFill>
              </a:rPr>
              <a:t> </a:t>
            </a:r>
            <a:r>
              <a:rPr lang="en-US" altLang="vi-VN" sz="2200" b="1" dirty="0" err="1">
                <a:solidFill>
                  <a:srgbClr val="246172"/>
                </a:solidFill>
              </a:rPr>
              <a:t>xã</a:t>
            </a:r>
            <a:r>
              <a:rPr lang="en-US" altLang="vi-VN" sz="2200" b="1" dirty="0">
                <a:solidFill>
                  <a:srgbClr val="246172"/>
                </a:solidFill>
              </a:rPr>
              <a:t> </a:t>
            </a:r>
            <a:r>
              <a:rPr lang="en-US" altLang="vi-VN" sz="2200" b="1" dirty="0" err="1">
                <a:solidFill>
                  <a:srgbClr val="246172"/>
                </a:solidFill>
              </a:rPr>
              <a:t>hội</a:t>
            </a:r>
            <a:endParaRPr lang="en-US" altLang="vi-VN" sz="2200" b="1" dirty="0">
              <a:solidFill>
                <a:srgbClr val="246172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vi-VN" sz="2200" b="1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altLang="vi-VN" sz="2200" b="1" dirty="0" err="1">
                <a:solidFill>
                  <a:srgbClr val="FF0000"/>
                </a:solidFill>
                <a:sym typeface="Wingdings" pitchFamily="2" charset="2"/>
              </a:rPr>
              <a:t>Phải</a:t>
            </a:r>
            <a:r>
              <a:rPr lang="en-US" altLang="vi-VN" sz="22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vi-VN" sz="2200" b="1" dirty="0" err="1">
                <a:solidFill>
                  <a:srgbClr val="FF0000"/>
                </a:solidFill>
                <a:sym typeface="Wingdings" pitchFamily="2" charset="2"/>
              </a:rPr>
              <a:t>đổi</a:t>
            </a:r>
            <a:r>
              <a:rPr lang="en-US" altLang="vi-VN" sz="22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vi-VN" sz="2200" b="1" dirty="0" err="1">
                <a:solidFill>
                  <a:srgbClr val="FF0000"/>
                </a:solidFill>
                <a:sym typeface="Wingdings" pitchFamily="2" charset="2"/>
              </a:rPr>
              <a:t>mới</a:t>
            </a:r>
            <a:r>
              <a:rPr lang="en-US" altLang="vi-VN" sz="22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vi-VN" sz="2200" b="1" dirty="0" err="1">
                <a:solidFill>
                  <a:srgbClr val="FF0000"/>
                </a:solidFill>
                <a:sym typeface="Wingdings" pitchFamily="2" charset="2"/>
              </a:rPr>
              <a:t>giáo</a:t>
            </a:r>
            <a:r>
              <a:rPr lang="en-US" altLang="vi-VN" sz="22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vi-VN" sz="2200" b="1" dirty="0" err="1">
                <a:solidFill>
                  <a:srgbClr val="FF0000"/>
                </a:solidFill>
                <a:sym typeface="Wingdings" pitchFamily="2" charset="2"/>
              </a:rPr>
              <a:t>dục</a:t>
            </a:r>
            <a:endParaRPr lang="en-US" altLang="vi-VN" sz="2200" b="1" dirty="0">
              <a:solidFill>
                <a:srgbClr val="246172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endParaRPr lang="en-US" altLang="vi-VN" sz="2400" b="1" dirty="0">
              <a:solidFill>
                <a:srgbClr val="000000"/>
              </a:solidFill>
            </a:endParaRPr>
          </a:p>
        </p:txBody>
      </p:sp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8167688" y="1000125"/>
            <a:ext cx="847725" cy="5400675"/>
            <a:chOff x="4290590" y="1056604"/>
            <a:chExt cx="793804" cy="181518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5" name="Freeform 14"/>
            <p:cNvSpPr/>
            <p:nvPr/>
          </p:nvSpPr>
          <p:spPr>
            <a:xfrm>
              <a:off x="4290590" y="1165985"/>
              <a:ext cx="793804" cy="1705803"/>
            </a:xfrm>
            <a:custGeom>
              <a:avLst/>
              <a:gdLst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88" h="1706055">
                  <a:moveTo>
                    <a:pt x="604838" y="1706055"/>
                  </a:moveTo>
                  <a:cubicBezTo>
                    <a:pt x="446088" y="1699705"/>
                    <a:pt x="196850" y="1693355"/>
                    <a:pt x="42863" y="1515555"/>
                  </a:cubicBezTo>
                  <a:lnTo>
                    <a:pt x="0" y="167767"/>
                  </a:lnTo>
                  <a:cubicBezTo>
                    <a:pt x="104776" y="12193"/>
                    <a:pt x="442912" y="-5270"/>
                    <a:pt x="614363" y="1080"/>
                  </a:cubicBezTo>
                  <a:cubicBezTo>
                    <a:pt x="687388" y="4255"/>
                    <a:pt x="646113" y="64580"/>
                    <a:pt x="661988" y="96330"/>
                  </a:cubicBezTo>
                  <a:lnTo>
                    <a:pt x="604838" y="1706055"/>
                  </a:ln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4648842" y="1056604"/>
              <a:ext cx="399876" cy="166472"/>
            </a:xfrm>
            <a:custGeom>
              <a:avLst/>
              <a:gdLst>
                <a:gd name="connsiteX0" fmla="*/ 0 w 400050"/>
                <a:gd name="connsiteY0" fmla="*/ 176213 h 176213"/>
                <a:gd name="connsiteX1" fmla="*/ 0 w 400050"/>
                <a:gd name="connsiteY1" fmla="*/ 119063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66688 h 166688"/>
                <a:gd name="connsiteX1" fmla="*/ 9525 w 400050"/>
                <a:gd name="connsiteY1" fmla="*/ 121444 h 166688"/>
                <a:gd name="connsiteX2" fmla="*/ 333375 w 400050"/>
                <a:gd name="connsiteY2" fmla="*/ 0 h 166688"/>
                <a:gd name="connsiteX3" fmla="*/ 400050 w 400050"/>
                <a:gd name="connsiteY3" fmla="*/ 33338 h 166688"/>
                <a:gd name="connsiteX4" fmla="*/ 385763 w 400050"/>
                <a:gd name="connsiteY4" fmla="*/ 109538 h 166688"/>
                <a:gd name="connsiteX5" fmla="*/ 0 w 400050"/>
                <a:gd name="connsiteY5" fmla="*/ 166688 h 166688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050" h="167360">
                  <a:moveTo>
                    <a:pt x="0" y="167360"/>
                  </a:moveTo>
                  <a:lnTo>
                    <a:pt x="9525" y="122116"/>
                  </a:lnTo>
                  <a:cubicBezTo>
                    <a:pt x="98425" y="7022"/>
                    <a:pt x="277812" y="-3297"/>
                    <a:pt x="333375" y="672"/>
                  </a:cubicBezTo>
                  <a:cubicBezTo>
                    <a:pt x="365125" y="2260"/>
                    <a:pt x="394493" y="15753"/>
                    <a:pt x="400050" y="34010"/>
                  </a:cubicBezTo>
                  <a:lnTo>
                    <a:pt x="385763" y="110210"/>
                  </a:lnTo>
                  <a:cubicBezTo>
                    <a:pt x="288131" y="110210"/>
                    <a:pt x="130969" y="119735"/>
                    <a:pt x="0" y="167360"/>
                  </a:cubicBezTo>
                  <a:close/>
                </a:path>
              </a:pathLst>
            </a:custGeom>
            <a:grpFill/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8" name="Oval 17"/>
          <p:cNvSpPr/>
          <p:nvPr/>
        </p:nvSpPr>
        <p:spPr bwMode="gray">
          <a:xfrm>
            <a:off x="383381" y="999334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5400000" algn="br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l">
              <a:rot lat="0" lon="0" rev="2400000"/>
            </a:lightRig>
          </a:scene3d>
          <a:sp3d prstMaterial="metal">
            <a:bevelT w="215900" h="215900"/>
            <a:contourClr>
              <a:schemeClr val="tx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C258ACE-82EB-4262-ADD9-F2D0B3970ECD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F391542-24C6-4C0A-9A63-B1A4B57064AB}" type="slidenum">
              <a:rPr lang="en-US" altLang="vi-VN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en-US" altLang="vi-V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96AEA3-2D1C-470B-9E2E-D638F6A28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SGK </a:t>
            </a:r>
            <a:r>
              <a:rPr lang="en-US" sz="3600" dirty="0" err="1"/>
              <a:t>môn</a:t>
            </a:r>
            <a:r>
              <a:rPr lang="en-US" sz="3600" dirty="0"/>
              <a:t> </a:t>
            </a:r>
            <a:r>
              <a:rPr lang="en-US" sz="3600" dirty="0" err="1"/>
              <a:t>Nghiên</a:t>
            </a:r>
            <a:r>
              <a:rPr lang="en-US" sz="3600" dirty="0"/>
              <a:t> </a:t>
            </a:r>
            <a:r>
              <a:rPr lang="en-US" sz="3600" dirty="0" err="1"/>
              <a:t>cứu</a:t>
            </a:r>
            <a:r>
              <a:rPr lang="en-US" sz="3600" dirty="0"/>
              <a:t> </a:t>
            </a:r>
            <a:r>
              <a:rPr lang="en-US" sz="3600" dirty="0" err="1"/>
              <a:t>xã</a:t>
            </a:r>
            <a:r>
              <a:rPr lang="en-US" sz="3600" dirty="0"/>
              <a:t> </a:t>
            </a:r>
            <a:r>
              <a:rPr lang="en-US" sz="3600" dirty="0" err="1"/>
              <a:t>hội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Mỹ</a:t>
            </a:r>
            <a:endParaRPr lang="en-US" sz="3600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C7A18F3-7D72-4B69-B62A-2EC357C65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7EE835-C6D3-40E3-83B9-D7EDD8A7CCD1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327D65-DEA9-4B66-A83A-92DFCC7DF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4D5B0-6046-4DC3-A88A-DE67B67A7D38}" type="slidenum">
              <a:rPr lang="en-US" altLang="vi-VN" smtClean="0"/>
              <a:pPr/>
              <a:t>30</a:t>
            </a:fld>
            <a:endParaRPr lang="en-US" altLang="vi-VN"/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3C92029F-5BD5-49E4-B3C7-EB251C1AF0B3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22" y="1752600"/>
            <a:ext cx="3657600" cy="39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 descr="C:\Users\MyPC\Downloads\1a.jpg">
            <a:extLst>
              <a:ext uri="{FF2B5EF4-FFF2-40B4-BE49-F238E27FC236}">
                <a16:creationId xmlns="" xmlns:a16="http://schemas.microsoft.com/office/drawing/2014/main" id="{09473AC0-AFED-415B-BB4D-FB7D849B7275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3429000" cy="3962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8654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8ADC54-98DC-41DA-AB58-E6909EC5A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SGK </a:t>
            </a:r>
            <a:r>
              <a:rPr lang="en-US" sz="3600" dirty="0" err="1"/>
              <a:t>môn</a:t>
            </a:r>
            <a:r>
              <a:rPr lang="en-US" sz="3600" dirty="0"/>
              <a:t> </a:t>
            </a:r>
            <a:r>
              <a:rPr lang="en-US" sz="3600" dirty="0" err="1"/>
              <a:t>Khoa</a:t>
            </a:r>
            <a:r>
              <a:rPr lang="en-US" sz="3600" dirty="0"/>
              <a:t> </a:t>
            </a:r>
            <a:r>
              <a:rPr lang="en-US" sz="3600" dirty="0" err="1"/>
              <a:t>học</a:t>
            </a:r>
            <a:r>
              <a:rPr lang="en-US" sz="3600" dirty="0"/>
              <a:t> XH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nhân</a:t>
            </a:r>
            <a:r>
              <a:rPr lang="en-US" sz="3600" dirty="0"/>
              <a:t> </a:t>
            </a:r>
            <a:r>
              <a:rPr lang="en-US" sz="3600" dirty="0" err="1"/>
              <a:t>văn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ĐH Cambridge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theo</a:t>
            </a:r>
            <a:r>
              <a:rPr lang="en-US" sz="3600" dirty="0"/>
              <a:t> CTGDPT </a:t>
            </a:r>
            <a:r>
              <a:rPr lang="en-US" sz="3600" dirty="0" err="1"/>
              <a:t>của</a:t>
            </a:r>
            <a:r>
              <a:rPr lang="en-US" sz="3600" dirty="0"/>
              <a:t> Australia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9612BDB-D6AF-47AA-A3AC-A490AA87A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7EE835-C6D3-40E3-83B9-D7EDD8A7CCD1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518ED5A-EC94-4F68-9CAE-434712D05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4D5B0-6046-4DC3-A88A-DE67B67A7D38}" type="slidenum">
              <a:rPr lang="en-US" altLang="vi-VN" smtClean="0"/>
              <a:pPr/>
              <a:t>31</a:t>
            </a:fld>
            <a:endParaRPr lang="en-US" altLang="vi-VN"/>
          </a:p>
        </p:txBody>
      </p:sp>
      <p:pic>
        <p:nvPicPr>
          <p:cNvPr id="7" name="Content Placeholder 6" descr="C:\Users\MyPC\Downloads\1 (1).jpg">
            <a:extLst>
              <a:ext uri="{FF2B5EF4-FFF2-40B4-BE49-F238E27FC236}">
                <a16:creationId xmlns="" xmlns:a16="http://schemas.microsoft.com/office/drawing/2014/main" id="{89B88B5D-4E2F-4B14-ADDF-867301C506A1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1200"/>
            <a:ext cx="3124200" cy="37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 descr="C:\Users\MyPC\Downloads\2.jpg">
            <a:extLst>
              <a:ext uri="{FF2B5EF4-FFF2-40B4-BE49-F238E27FC236}">
                <a16:creationId xmlns="" xmlns:a16="http://schemas.microsoft.com/office/drawing/2014/main" id="{B7B745E9-3BF5-4671-B201-2631B7A003AD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81200"/>
            <a:ext cx="2971800" cy="3733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04366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4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727075"/>
          </a:xfrm>
          <a:prstGeom prst="rect">
            <a:avLst/>
          </a:prstGeom>
          <a:solidFill>
            <a:srgbClr val="89C1E3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prstClr val="black"/>
                </a:solidFill>
              </a:rPr>
              <a:t>II. </a:t>
            </a:r>
            <a:r>
              <a:rPr lang="en-US" sz="2800" b="1" kern="0" dirty="0" err="1">
                <a:solidFill>
                  <a:prstClr val="black"/>
                </a:solidFill>
              </a:rPr>
              <a:t>NHỮNG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ĐIỂM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MỚI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CỦA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CHƯƠNG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TRÌNH</a:t>
            </a:r>
            <a:endParaRPr lang="en-US" sz="2800" b="1" kern="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575" y="760413"/>
            <a:ext cx="9115425" cy="604837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SO SÁNH SỐ MÔN HỌC VỚI CT HIỆN HÀNH VÀ CT MỘT SỐ NƯỚC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FE5D8CD-6654-458D-BDC0-C67DA66A34CB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B84B694-973E-49B4-9FDE-C99E2F47901E}" type="slidenum">
              <a:rPr lang="en-US" altLang="vi-VN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32</a:t>
            </a:fld>
            <a:endParaRPr lang="en-US" altLang="vi-V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80975" y="1752600"/>
          <a:ext cx="8755066" cy="3857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9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730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30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30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730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7301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7301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7301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60252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3" marR="91433" marT="45719" marB="4571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Lớp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1, 2</a:t>
                      </a:r>
                    </a:p>
                  </a:txBody>
                  <a:tcPr marL="91433" marR="91433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Lớp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Lớp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4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Lớp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Lớp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6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Lớp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7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Lớp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8,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9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719" marB="45719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8854">
                <a:tc>
                  <a:txBody>
                    <a:bodyPr/>
                    <a:lstStyle/>
                    <a:p>
                      <a:r>
                        <a:rPr lang="en-US" sz="2000" b="1" dirty="0"/>
                        <a:t>CT </a:t>
                      </a:r>
                      <a:r>
                        <a:rPr lang="en-US" sz="2000" b="1" dirty="0" err="1"/>
                        <a:t>mới</a:t>
                      </a:r>
                      <a:endParaRPr lang="en-US" sz="2000" b="1" dirty="0"/>
                    </a:p>
                  </a:txBody>
                  <a:tcPr marL="91433" marR="91433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7</a:t>
                      </a:r>
                    </a:p>
                  </a:txBody>
                  <a:tcPr marL="91433" marR="91433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9</a:t>
                      </a:r>
                    </a:p>
                  </a:txBody>
                  <a:tcPr marL="91433" marR="91433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10</a:t>
                      </a:r>
                    </a:p>
                  </a:txBody>
                  <a:tcPr marL="91433" marR="91433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10</a:t>
                      </a:r>
                    </a:p>
                  </a:txBody>
                  <a:tcPr marL="91433" marR="91433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12</a:t>
                      </a:r>
                    </a:p>
                  </a:txBody>
                  <a:tcPr marL="91433" marR="91433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12</a:t>
                      </a:r>
                    </a:p>
                  </a:txBody>
                  <a:tcPr marL="91433" marR="91433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12</a:t>
                      </a:r>
                    </a:p>
                  </a:txBody>
                  <a:tcPr marL="91433" marR="91433" marT="45719" marB="45719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50711">
                <a:tc>
                  <a:txBody>
                    <a:bodyPr/>
                    <a:lstStyle/>
                    <a:p>
                      <a:r>
                        <a:rPr lang="en-US" sz="2000" b="1" dirty="0"/>
                        <a:t>CT </a:t>
                      </a:r>
                      <a:r>
                        <a:rPr lang="en-US" sz="2000" b="1" dirty="0" err="1"/>
                        <a:t>hiện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hành</a:t>
                      </a:r>
                      <a:endParaRPr lang="en-US" sz="2000" b="1" dirty="0"/>
                    </a:p>
                  </a:txBody>
                  <a:tcPr marL="91433" marR="91433" marT="45719" marB="457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10</a:t>
                      </a:r>
                    </a:p>
                  </a:txBody>
                  <a:tcPr marL="91433" marR="91433" marT="45719" marB="457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10</a:t>
                      </a:r>
                    </a:p>
                  </a:txBody>
                  <a:tcPr marL="91433" marR="91433" marT="45719" marB="457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11</a:t>
                      </a:r>
                    </a:p>
                  </a:txBody>
                  <a:tcPr marL="91433" marR="91433" marT="45719" marB="457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11</a:t>
                      </a:r>
                    </a:p>
                  </a:txBody>
                  <a:tcPr marL="91433" marR="91433" marT="45719" marB="457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16</a:t>
                      </a:r>
                    </a:p>
                  </a:txBody>
                  <a:tcPr marL="91433" marR="91433" marT="45719" marB="457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16</a:t>
                      </a:r>
                    </a:p>
                  </a:txBody>
                  <a:tcPr marL="91433" marR="91433" marT="45719" marB="457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17</a:t>
                      </a:r>
                    </a:p>
                  </a:txBody>
                  <a:tcPr marL="91433" marR="91433" marT="45719" marB="457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2525">
                <a:tc>
                  <a:txBody>
                    <a:bodyPr/>
                    <a:lstStyle/>
                    <a:p>
                      <a:r>
                        <a:rPr lang="en-US" sz="2000" b="1" dirty="0"/>
                        <a:t>CT </a:t>
                      </a:r>
                      <a:r>
                        <a:rPr lang="en-US" sz="2000" b="1" dirty="0" err="1"/>
                        <a:t>Anh</a:t>
                      </a:r>
                      <a:endParaRPr lang="en-US" sz="2000" b="1" dirty="0"/>
                    </a:p>
                  </a:txBody>
                  <a:tcPr marL="91433" marR="91433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10</a:t>
                      </a:r>
                    </a:p>
                  </a:txBody>
                  <a:tcPr marL="91433" marR="91433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11</a:t>
                      </a:r>
                    </a:p>
                  </a:txBody>
                  <a:tcPr marL="91433" marR="91433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11</a:t>
                      </a:r>
                    </a:p>
                  </a:txBody>
                  <a:tcPr marL="91433" marR="91433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11</a:t>
                      </a:r>
                    </a:p>
                  </a:txBody>
                  <a:tcPr marL="91433" marR="91433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11</a:t>
                      </a:r>
                    </a:p>
                  </a:txBody>
                  <a:tcPr marL="91433" marR="91433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12</a:t>
                      </a:r>
                    </a:p>
                  </a:txBody>
                  <a:tcPr marL="91433" marR="91433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12</a:t>
                      </a:r>
                    </a:p>
                  </a:txBody>
                  <a:tcPr marL="91433" marR="91433" marT="45719" marB="45719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1026">
                <a:tc>
                  <a:txBody>
                    <a:bodyPr/>
                    <a:lstStyle/>
                    <a:p>
                      <a:r>
                        <a:rPr lang="en-US" sz="2000" b="1" dirty="0"/>
                        <a:t>CT </a:t>
                      </a:r>
                      <a:r>
                        <a:rPr lang="en-US" sz="2000" b="1" dirty="0" err="1"/>
                        <a:t>Đức</a:t>
                      </a:r>
                      <a:r>
                        <a:rPr lang="en-US" sz="2000" b="1" baseline="0" dirty="0"/>
                        <a:t> (Berlin)</a:t>
                      </a:r>
                      <a:endParaRPr lang="en-US" sz="2000" b="1" dirty="0"/>
                    </a:p>
                  </a:txBody>
                  <a:tcPr marL="91433" marR="91433" marT="45719" marB="457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</a:t>
                      </a:r>
                    </a:p>
                  </a:txBody>
                  <a:tcPr marL="91433" marR="91433" marT="45719" marB="457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7</a:t>
                      </a:r>
                    </a:p>
                  </a:txBody>
                  <a:tcPr marL="91433" marR="91433" marT="45719" marB="457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7</a:t>
                      </a:r>
                    </a:p>
                  </a:txBody>
                  <a:tcPr marL="91433" marR="91433" marT="45719" marB="457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10</a:t>
                      </a:r>
                    </a:p>
                  </a:txBody>
                  <a:tcPr marL="91433" marR="91433" marT="45719" marB="457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10</a:t>
                      </a:r>
                    </a:p>
                  </a:txBody>
                  <a:tcPr marL="91433" marR="91433" marT="45719" marB="457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12</a:t>
                      </a:r>
                    </a:p>
                  </a:txBody>
                  <a:tcPr marL="91433" marR="91433" marT="45719" marB="457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15</a:t>
                      </a:r>
                    </a:p>
                  </a:txBody>
                  <a:tcPr marL="91433" marR="91433" marT="45719" marB="45719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61985">
                <a:tc>
                  <a:txBody>
                    <a:bodyPr/>
                    <a:lstStyle/>
                    <a:p>
                      <a:r>
                        <a:rPr lang="en-US" sz="2000" b="1" dirty="0"/>
                        <a:t>CT </a:t>
                      </a:r>
                      <a:r>
                        <a:rPr lang="en-US" sz="2000" b="1" dirty="0" err="1"/>
                        <a:t>Nhật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Bản</a:t>
                      </a:r>
                      <a:endParaRPr lang="en-US" sz="2000" b="1" dirty="0"/>
                    </a:p>
                  </a:txBody>
                  <a:tcPr marL="91433" marR="91433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8</a:t>
                      </a:r>
                    </a:p>
                  </a:txBody>
                  <a:tcPr marL="91433" marR="91433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9</a:t>
                      </a:r>
                    </a:p>
                  </a:txBody>
                  <a:tcPr marL="91433" marR="91433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9</a:t>
                      </a:r>
                    </a:p>
                  </a:txBody>
                  <a:tcPr marL="91433" marR="91433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10</a:t>
                      </a:r>
                    </a:p>
                  </a:txBody>
                  <a:tcPr marL="91433" marR="91433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10</a:t>
                      </a:r>
                    </a:p>
                  </a:txBody>
                  <a:tcPr marL="91433" marR="91433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12</a:t>
                      </a:r>
                    </a:p>
                  </a:txBody>
                  <a:tcPr marL="91433" marR="91433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15</a:t>
                      </a:r>
                    </a:p>
                  </a:txBody>
                  <a:tcPr marL="91433" marR="91433" marT="45719" marB="45719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4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727075"/>
          </a:xfrm>
          <a:prstGeom prst="rect">
            <a:avLst/>
          </a:prstGeom>
          <a:solidFill>
            <a:srgbClr val="89C1E3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prstClr val="black"/>
                </a:solidFill>
              </a:rPr>
              <a:t>II. </a:t>
            </a:r>
            <a:r>
              <a:rPr lang="en-US" sz="2800" b="1" kern="0" dirty="0" err="1">
                <a:solidFill>
                  <a:prstClr val="black"/>
                </a:solidFill>
              </a:rPr>
              <a:t>NHỮNG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ĐIỂM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MỚI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CỦA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CHƯƠNG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TRÌNH</a:t>
            </a:r>
            <a:endParaRPr lang="en-US" sz="2800" b="1" kern="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63" y="730250"/>
            <a:ext cx="1062037" cy="61309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rIns="0" anchor="ctr"/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KẾ </a:t>
            </a: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HOẠCH </a:t>
            </a: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GIÁO </a:t>
            </a: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DỤC</a:t>
            </a:r>
          </a:p>
        </p:txBody>
      </p:sp>
      <p:sp>
        <p:nvSpPr>
          <p:cNvPr id="18" name="Oval 17"/>
          <p:cNvSpPr/>
          <p:nvPr/>
        </p:nvSpPr>
        <p:spPr bwMode="gray">
          <a:xfrm>
            <a:off x="383381" y="1136752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5400000" algn="br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l">
              <a:rot lat="0" lon="0" rev="2400000"/>
            </a:lightRig>
          </a:scene3d>
          <a:sp3d prstMaterial="metal">
            <a:bevelT w="215900" h="215900"/>
            <a:contourClr>
              <a:schemeClr val="tx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254125" y="760413"/>
            <a:ext cx="7813675" cy="604837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white"/>
                </a:solidFill>
              </a:rPr>
              <a:t>GIAI ĐOẠN GIÁO DỤC ĐỊNH HƯỚNG NGHỀ NGHIỆP</a:t>
            </a:r>
            <a:endParaRPr lang="en-US" sz="2600" b="1" dirty="0">
              <a:solidFill>
                <a:prstClr val="white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F23593E-68A8-4245-B75B-9C9D5B26C4D0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CAB1020-5AAE-40FD-A466-6DD51326FC84}" type="slidenum">
              <a:rPr lang="en-US" altLang="vi-VN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33</a:t>
            </a:fld>
            <a:endParaRPr lang="en-US" altLang="vi-V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038" name="Object 14"/>
          <p:cNvGraphicFramePr>
            <a:graphicFrameLocks noChangeAspect="1"/>
          </p:cNvGraphicFramePr>
          <p:nvPr/>
        </p:nvGraphicFramePr>
        <p:xfrm>
          <a:off x="1089733" y="1828801"/>
          <a:ext cx="7901867" cy="414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Document" r:id="rId4" imgW="6224345" imgH="3186141" progId="Word.Document.12">
                  <p:embed/>
                </p:oleObj>
              </mc:Choice>
              <mc:Fallback>
                <p:oleObj name="Document" r:id="rId4" imgW="6224345" imgH="3186141" progId="Word.Document.12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733" y="1828801"/>
                        <a:ext cx="7901867" cy="414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ircl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4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727075"/>
          </a:xfrm>
          <a:prstGeom prst="rect">
            <a:avLst/>
          </a:prstGeom>
          <a:solidFill>
            <a:srgbClr val="89C1E3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II.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NỘI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DUNG DỰ THẢO CHƯƠNG TRÌNH</a:t>
            </a:r>
            <a:endParaRPr lang="en-US" sz="28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03B8B35-7397-4AB6-BA39-E9576391A769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ED4C6AB-3EB5-4417-8E1E-C081089C5DB9}" type="slidenum">
              <a:rPr lang="en-US" altLang="vi-VN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34</a:t>
            </a:fld>
            <a:endParaRPr lang="en-US" altLang="vi-V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66800" y="1524000"/>
          <a:ext cx="7054850" cy="4724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47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801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2692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6926">
                <a:tc>
                  <a:txBody>
                    <a:bodyPr/>
                    <a:lstStyle/>
                    <a:p>
                      <a:r>
                        <a:rPr lang="en-US" sz="2000" b="1" dirty="0"/>
                        <a:t>CT </a:t>
                      </a:r>
                      <a:r>
                        <a:rPr lang="en-US" sz="2000" b="1" dirty="0" err="1"/>
                        <a:t>mới</a:t>
                      </a:r>
                      <a:endParaRPr lang="en-US" sz="2000" b="1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13 (8 </a:t>
                      </a:r>
                      <a:r>
                        <a:rPr lang="en-US" sz="2000" b="1" dirty="0" err="1"/>
                        <a:t>môn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có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lý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thuyết</a:t>
                      </a:r>
                      <a:r>
                        <a:rPr lang="en-US" sz="2000" b="1" baseline="0" dirty="0"/>
                        <a:t>, </a:t>
                      </a:r>
                      <a:r>
                        <a:rPr lang="en-US" sz="2000" b="1" baseline="0" dirty="0" err="1"/>
                        <a:t>thực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hành</a:t>
                      </a:r>
                      <a:r>
                        <a:rPr lang="en-US" sz="2000" b="1" baseline="0" dirty="0"/>
                        <a:t>)</a:t>
                      </a:r>
                      <a:endParaRPr lang="en-US" sz="2000" b="1" dirty="0"/>
                    </a:p>
                  </a:txBody>
                  <a:tcPr marL="91441" marR="9144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6926">
                <a:tc>
                  <a:txBody>
                    <a:bodyPr/>
                    <a:lstStyle/>
                    <a:p>
                      <a:r>
                        <a:rPr lang="en-US" sz="2000" b="1" dirty="0"/>
                        <a:t>CT </a:t>
                      </a:r>
                      <a:r>
                        <a:rPr lang="en-US" sz="2000" b="1" dirty="0" err="1"/>
                        <a:t>hiện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hành</a:t>
                      </a:r>
                      <a:endParaRPr lang="en-US" sz="2000" b="1" dirty="0"/>
                    </a:p>
                  </a:txBody>
                  <a:tcPr marL="91441" marR="9144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17</a:t>
                      </a:r>
                    </a:p>
                  </a:txBody>
                  <a:tcPr marL="91441" marR="9144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6926">
                <a:tc>
                  <a:txBody>
                    <a:bodyPr/>
                    <a:lstStyle/>
                    <a:p>
                      <a:r>
                        <a:rPr lang="en-US" sz="2000" b="1" dirty="0"/>
                        <a:t>CT </a:t>
                      </a:r>
                      <a:r>
                        <a:rPr lang="en-US" sz="2000" b="1" dirty="0" err="1"/>
                        <a:t>tú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tài</a:t>
                      </a:r>
                      <a:r>
                        <a:rPr lang="en-US" sz="2000" b="1" baseline="0" dirty="0"/>
                        <a:t> IB</a:t>
                      </a:r>
                      <a:endParaRPr lang="en-US" sz="2000" b="1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6926">
                <a:tc>
                  <a:txBody>
                    <a:bodyPr/>
                    <a:lstStyle/>
                    <a:p>
                      <a:r>
                        <a:rPr lang="en-US" sz="2000" b="1" dirty="0"/>
                        <a:t>CT </a:t>
                      </a:r>
                      <a:r>
                        <a:rPr lang="en-US" sz="2000" b="1" dirty="0" err="1"/>
                        <a:t>Anh</a:t>
                      </a:r>
                      <a:endParaRPr lang="en-US" sz="2000" b="1" dirty="0"/>
                    </a:p>
                  </a:txBody>
                  <a:tcPr marL="91441" marR="9144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</a:t>
                      </a:r>
                    </a:p>
                  </a:txBody>
                  <a:tcPr marL="91441" marR="9144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8990">
                <a:tc>
                  <a:txBody>
                    <a:bodyPr/>
                    <a:lstStyle/>
                    <a:p>
                      <a:r>
                        <a:rPr lang="en-US" sz="2000" b="1" dirty="0"/>
                        <a:t>CT </a:t>
                      </a:r>
                      <a:r>
                        <a:rPr lang="en-US" sz="2000" b="1" dirty="0" err="1"/>
                        <a:t>Đức</a:t>
                      </a:r>
                      <a:r>
                        <a:rPr lang="en-US" sz="2000" b="1" dirty="0"/>
                        <a:t>,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Pháp</a:t>
                      </a:r>
                      <a:r>
                        <a:rPr lang="en-US" sz="2000" b="1" baseline="0" dirty="0"/>
                        <a:t>, Australia </a:t>
                      </a:r>
                      <a:endParaRPr lang="en-US" sz="2000" b="1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 – 6 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6926">
                <a:tc>
                  <a:txBody>
                    <a:bodyPr/>
                    <a:lstStyle/>
                    <a:p>
                      <a:r>
                        <a:rPr lang="en-US" sz="2000" b="1" dirty="0"/>
                        <a:t>CT </a:t>
                      </a:r>
                      <a:r>
                        <a:rPr lang="en-US" sz="2000" b="1" dirty="0" err="1"/>
                        <a:t>Mỹ</a:t>
                      </a:r>
                      <a:endParaRPr lang="en-US" sz="2000" b="1" dirty="0"/>
                    </a:p>
                  </a:txBody>
                  <a:tcPr marL="91441" marR="9144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 + N (</a:t>
                      </a:r>
                      <a:r>
                        <a:rPr lang="en-US" sz="2000" b="1" dirty="0" err="1"/>
                        <a:t>một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số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môn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tùy</a:t>
                      </a:r>
                      <a:r>
                        <a:rPr lang="en-US" sz="2000" b="1" baseline="0" dirty="0"/>
                        <a:t> bang)</a:t>
                      </a:r>
                      <a:endParaRPr lang="en-US" sz="2000" b="1" dirty="0"/>
                    </a:p>
                  </a:txBody>
                  <a:tcPr marL="91441" marR="9144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26926">
                <a:tc>
                  <a:txBody>
                    <a:bodyPr/>
                    <a:lstStyle/>
                    <a:p>
                      <a:r>
                        <a:rPr lang="en-US" sz="2000" b="1" dirty="0"/>
                        <a:t>CT </a:t>
                      </a:r>
                      <a:r>
                        <a:rPr lang="en-US" sz="2000" b="1" dirty="0" err="1"/>
                        <a:t>Trung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Quốc</a:t>
                      </a:r>
                      <a:endParaRPr lang="en-US" sz="2000" b="1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12 </a:t>
                      </a:r>
                      <a:r>
                        <a:rPr lang="en-US" sz="2000" b="1" dirty="0" err="1"/>
                        <a:t>môn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bắt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buộc</a:t>
                      </a:r>
                      <a:r>
                        <a:rPr lang="en-US" sz="2000" b="1" baseline="0" dirty="0"/>
                        <a:t>, </a:t>
                      </a:r>
                      <a:r>
                        <a:rPr lang="en-US" sz="2000" b="1" baseline="0" dirty="0" err="1"/>
                        <a:t>tự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chọn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có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giới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baseline="0" dirty="0" err="1"/>
                        <a:t>hạn</a:t>
                      </a:r>
                      <a:endParaRPr lang="en-US" sz="2000" b="1" dirty="0"/>
                    </a:p>
                  </a:txBody>
                  <a:tcPr marL="91441" marR="91441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26926">
                <a:tc>
                  <a:txBody>
                    <a:bodyPr/>
                    <a:lstStyle/>
                    <a:p>
                      <a:r>
                        <a:rPr lang="en-US" sz="2000" b="1" dirty="0"/>
                        <a:t>CT Malaysia</a:t>
                      </a:r>
                    </a:p>
                  </a:txBody>
                  <a:tcPr marL="91441" marR="9144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10</a:t>
                      </a:r>
                    </a:p>
                  </a:txBody>
                  <a:tcPr marL="91441" marR="91441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-3175" y="788988"/>
            <a:ext cx="9147175" cy="604837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b="1" dirty="0">
                <a:solidFill>
                  <a:prstClr val="white"/>
                </a:solidFill>
              </a:rPr>
              <a:t>SO SÁNH SỐ MÔN HỌC VỚI CT HIỆN HÀNH VÀ CT MỘT SỐ NƯỚC</a:t>
            </a:r>
            <a:endParaRPr lang="en-US" sz="2400" b="1" dirty="0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4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727075"/>
          </a:xfrm>
          <a:prstGeom prst="rect">
            <a:avLst/>
          </a:prstGeom>
          <a:solidFill>
            <a:srgbClr val="89C1E3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prstClr val="black"/>
                </a:solidFill>
              </a:rPr>
              <a:t>II. </a:t>
            </a:r>
            <a:r>
              <a:rPr lang="en-US" sz="2800" b="1" kern="0" dirty="0" err="1">
                <a:solidFill>
                  <a:prstClr val="black"/>
                </a:solidFill>
              </a:rPr>
              <a:t>NHỮNG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ĐIỂM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MỚI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CỦA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CHƯƠNG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TRÌNH</a:t>
            </a:r>
            <a:endParaRPr lang="en-US" sz="2800" b="1" kern="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63" y="730250"/>
            <a:ext cx="1519237" cy="61309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rIns="0" anchor="ctr"/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ĐỊNH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HƯỚNG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VỀ  PPGD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VÀ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ĐÁNH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GIÁ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KẾT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QUẢ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GIÁO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DỤC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</p:txBody>
      </p:sp>
      <p:sp>
        <p:nvSpPr>
          <p:cNvPr id="18" name="Oval 17"/>
          <p:cNvSpPr/>
          <p:nvPr/>
        </p:nvSpPr>
        <p:spPr bwMode="gray">
          <a:xfrm>
            <a:off x="381000" y="1066800"/>
            <a:ext cx="685800" cy="6858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5400000" algn="br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l">
              <a:rot lat="0" lon="0" rev="2400000"/>
            </a:lightRig>
          </a:scene3d>
          <a:sp3d prstMaterial="metal">
            <a:bevelT w="215900" h="215900"/>
            <a:contourClr>
              <a:schemeClr val="tx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438400" y="1404938"/>
            <a:ext cx="6713538" cy="1066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2400" b="1" dirty="0">
                <a:solidFill>
                  <a:schemeClr val="tx1"/>
                </a:solidFill>
              </a:rPr>
              <a:t>Định hướng chung: </a:t>
            </a:r>
          </a:p>
          <a:p>
            <a:pPr>
              <a:defRPr/>
            </a:pPr>
            <a:r>
              <a:rPr lang="it-IT" sz="2400" b="1" dirty="0">
                <a:solidFill>
                  <a:schemeClr val="tx1"/>
                </a:solidFill>
              </a:rPr>
              <a:t> </a:t>
            </a:r>
            <a:r>
              <a:rPr lang="it-IT" sz="2400" b="1" dirty="0">
                <a:solidFill>
                  <a:srgbClr val="0070C0"/>
                </a:solidFill>
              </a:rPr>
              <a:t>Áp dụng các PP tích cực hoá hoạt động của HS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600200" y="838200"/>
            <a:ext cx="5334000" cy="446087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b="1" dirty="0" err="1">
                <a:solidFill>
                  <a:srgbClr val="FFFF00"/>
                </a:solidFill>
                <a:cs typeface="Arial" pitchFamily="34" charset="0"/>
              </a:rPr>
              <a:t>Định</a:t>
            </a:r>
            <a:r>
              <a:rPr lang="en-US" sz="24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cs typeface="Arial" pitchFamily="34" charset="0"/>
              </a:rPr>
              <a:t>hướng</a:t>
            </a:r>
            <a:r>
              <a:rPr lang="en-US" sz="24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cs typeface="Arial" pitchFamily="34" charset="0"/>
              </a:rPr>
              <a:t>về</a:t>
            </a:r>
            <a:r>
              <a:rPr lang="en-US" sz="24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cs typeface="Arial" pitchFamily="34" charset="0"/>
              </a:rPr>
              <a:t>phương</a:t>
            </a:r>
            <a:r>
              <a:rPr lang="en-US" sz="24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cs typeface="Arial" pitchFamily="34" charset="0"/>
              </a:rPr>
              <a:t>pháp</a:t>
            </a:r>
            <a:r>
              <a:rPr lang="en-US" sz="24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cs typeface="Arial" pitchFamily="34" charset="0"/>
              </a:rPr>
              <a:t>giáo</a:t>
            </a:r>
            <a:r>
              <a:rPr lang="en-US" sz="2400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cs typeface="Arial" pitchFamily="34" charset="0"/>
              </a:rPr>
              <a:t>dục</a:t>
            </a:r>
            <a:endParaRPr lang="en-US" sz="2200" b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38400" y="3708400"/>
            <a:ext cx="6759575" cy="29098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30000"/>
              </a:lnSpc>
              <a:defRPr/>
            </a:pPr>
            <a:r>
              <a:rPr lang="it-IT" sz="2400" b="1" dirty="0">
                <a:solidFill>
                  <a:schemeClr val="tx1"/>
                </a:solidFill>
              </a:rPr>
              <a:t>Các hình thức tổ chức hoạt động: </a:t>
            </a:r>
          </a:p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it-IT" sz="2400" b="1" dirty="0">
                <a:solidFill>
                  <a:srgbClr val="7030A0"/>
                </a:solidFill>
              </a:rPr>
              <a:t>Trong/ngoài khuôn viên nhà trường</a:t>
            </a:r>
          </a:p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it-IT" sz="2400" b="1" dirty="0">
                <a:solidFill>
                  <a:srgbClr val="7030A0"/>
                </a:solidFill>
              </a:rPr>
              <a:t>Học lý thuyết, làm bài tập/thí nghiệm/dự án, trò chơi, thảo luận, tham quan, cắm trại, đọc sách, SH tập thể, HĐ phục vụ cộng đồng</a:t>
            </a:r>
          </a:p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it-IT" sz="2400" b="1" dirty="0">
                <a:solidFill>
                  <a:srgbClr val="7030A0"/>
                </a:solidFill>
              </a:rPr>
              <a:t>Làm việc độc lập, theo nhóm, theo lớp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38400" y="2593975"/>
            <a:ext cx="6723063" cy="9445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2400" b="1" dirty="0">
                <a:solidFill>
                  <a:schemeClr val="tx1"/>
                </a:solidFill>
              </a:rPr>
              <a:t>Các loại hoạt động của HS: </a:t>
            </a:r>
          </a:p>
          <a:p>
            <a:pPr>
              <a:defRPr/>
            </a:pPr>
            <a:r>
              <a:rPr lang="it-IT" sz="2400" b="1" dirty="0">
                <a:solidFill>
                  <a:srgbClr val="FFFF00"/>
                </a:solidFill>
              </a:rPr>
              <a:t>              </a:t>
            </a:r>
            <a:r>
              <a:rPr lang="it-IT" sz="2400" b="1" dirty="0">
                <a:solidFill>
                  <a:srgbClr val="FF0000"/>
                </a:solidFill>
              </a:rPr>
              <a:t>Khám phá, thực hành, vận dụng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31957EE-D045-44F3-B1E0-168132F4134E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545FF0E-E782-45CE-AC96-C21187EF6A67}" type="slidenum">
              <a:rPr lang="en-US" altLang="vi-VN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35</a:t>
            </a:fld>
            <a:endParaRPr lang="en-US" altLang="vi-V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4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727075"/>
          </a:xfrm>
          <a:prstGeom prst="rect">
            <a:avLst/>
          </a:prstGeom>
          <a:solidFill>
            <a:srgbClr val="89C1E3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prstClr val="black"/>
                </a:solidFill>
              </a:rPr>
              <a:t>II. </a:t>
            </a:r>
            <a:r>
              <a:rPr lang="en-US" sz="2800" b="1" kern="0" dirty="0" err="1">
                <a:solidFill>
                  <a:prstClr val="black"/>
                </a:solidFill>
              </a:rPr>
              <a:t>NHỮNG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ĐIỂM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MỚI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CỦA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CHƯƠNG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>
                <a:solidFill>
                  <a:prstClr val="black"/>
                </a:solidFill>
              </a:rPr>
              <a:t>TRÌNH</a:t>
            </a:r>
            <a:endParaRPr lang="en-US" sz="2800" b="1" kern="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63" y="730250"/>
            <a:ext cx="1519237" cy="61309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ĐỊNH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HƯỚNG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VỀ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PPGD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VÀ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ĐÁNH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GIÁ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KẾT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QUẢ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GIÁO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DỤC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00225" y="1484313"/>
            <a:ext cx="7321550" cy="245268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anchor="ctr"/>
          <a:lstStyle/>
          <a:p>
            <a:pPr>
              <a:lnSpc>
                <a:spcPct val="120000"/>
              </a:lnSpc>
              <a:defRPr/>
            </a:pPr>
            <a:r>
              <a:rPr lang="es-CL" sz="2400" b="1" dirty="0" err="1">
                <a:solidFill>
                  <a:srgbClr val="7030A0"/>
                </a:solidFill>
                <a:cs typeface="Arial" pitchFamily="34" charset="0"/>
              </a:rPr>
              <a:t>Mục</a:t>
            </a:r>
            <a:r>
              <a:rPr lang="es-CL" sz="2400" b="1" dirty="0">
                <a:solidFill>
                  <a:srgbClr val="7030A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7030A0"/>
                </a:solidFill>
                <a:cs typeface="Arial" pitchFamily="34" charset="0"/>
              </a:rPr>
              <a:t>tiêu</a:t>
            </a:r>
            <a:r>
              <a:rPr lang="es-CL" sz="2400" b="1" dirty="0">
                <a:solidFill>
                  <a:srgbClr val="7030A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7030A0"/>
                </a:solidFill>
                <a:cs typeface="Arial" pitchFamily="34" charset="0"/>
              </a:rPr>
              <a:t>đánh</a:t>
            </a:r>
            <a:r>
              <a:rPr lang="es-CL" sz="2400" b="1" dirty="0">
                <a:solidFill>
                  <a:srgbClr val="7030A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7030A0"/>
                </a:solidFill>
                <a:cs typeface="Arial" pitchFamily="34" charset="0"/>
              </a:rPr>
              <a:t>giá</a:t>
            </a:r>
            <a:r>
              <a:rPr lang="es-CL" sz="2400" b="1" dirty="0">
                <a:solidFill>
                  <a:srgbClr val="7030A0"/>
                </a:solidFill>
                <a:cs typeface="Arial" pitchFamily="34" charset="0"/>
              </a:rPr>
              <a:t>: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cung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cấp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thông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tin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chính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xác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,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khách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quan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,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có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giá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trị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,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kịp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thời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về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mức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độ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đạt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chuẩn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CT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của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HS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để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hướng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dẫn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hoạt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động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học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tập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,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điều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chỉnh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các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HĐ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dạy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học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,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quản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lý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và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phát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triển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CT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, </a:t>
            </a:r>
            <a:r>
              <a:rPr lang="vi-VN" sz="2400" b="1" dirty="0">
                <a:solidFill>
                  <a:srgbClr val="0070C0"/>
                </a:solidFill>
                <a:cs typeface="Arial" pitchFamily="34" charset="0"/>
              </a:rPr>
              <a:t>bảo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đảm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vi-VN" sz="2400" b="1" dirty="0">
                <a:solidFill>
                  <a:srgbClr val="0070C0"/>
                </a:solidFill>
                <a:cs typeface="Arial" pitchFamily="34" charset="0"/>
              </a:rPr>
              <a:t>sự tiến bộ của từng </a:t>
            </a:r>
            <a:r>
              <a:rPr lang="en-US" sz="2400" b="1" dirty="0">
                <a:solidFill>
                  <a:srgbClr val="0070C0"/>
                </a:solidFill>
                <a:cs typeface="Arial" pitchFamily="34" charset="0"/>
              </a:rPr>
              <a:t>HS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và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nâng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cao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chất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</a:t>
            </a:r>
            <a:r>
              <a:rPr lang="es-CL" sz="2400" b="1" dirty="0" err="1">
                <a:solidFill>
                  <a:srgbClr val="0070C0"/>
                </a:solidFill>
                <a:cs typeface="Arial" pitchFamily="34" charset="0"/>
              </a:rPr>
              <a:t>lượng</a:t>
            </a:r>
            <a:r>
              <a:rPr lang="es-CL" sz="2400" b="1" dirty="0">
                <a:solidFill>
                  <a:srgbClr val="0070C0"/>
                </a:solidFill>
                <a:cs typeface="Arial" pitchFamily="34" charset="0"/>
              </a:rPr>
              <a:t> GD</a:t>
            </a:r>
            <a:endParaRPr lang="it-IT" sz="2400" b="1" dirty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05000" y="893763"/>
            <a:ext cx="7010400" cy="44608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7030A0"/>
                </a:solidFill>
              </a:rPr>
              <a:t>Định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hướng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về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đánh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giá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kết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quả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giáo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dục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28800" y="5715000"/>
            <a:ext cx="7315200" cy="838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es-CL" sz="2400" b="1" dirty="0" err="1">
                <a:solidFill>
                  <a:srgbClr val="7030A0"/>
                </a:solidFill>
              </a:rPr>
              <a:t>Đối</a:t>
            </a:r>
            <a:r>
              <a:rPr lang="es-CL" sz="2400" b="1" dirty="0">
                <a:solidFill>
                  <a:srgbClr val="7030A0"/>
                </a:solidFill>
              </a:rPr>
              <a:t> </a:t>
            </a:r>
            <a:r>
              <a:rPr lang="es-CL" sz="2400" b="1" dirty="0" err="1">
                <a:solidFill>
                  <a:srgbClr val="7030A0"/>
                </a:solidFill>
              </a:rPr>
              <a:t>tượng</a:t>
            </a:r>
            <a:r>
              <a:rPr lang="es-CL" sz="2400" b="1" dirty="0">
                <a:solidFill>
                  <a:srgbClr val="7030A0"/>
                </a:solidFill>
              </a:rPr>
              <a:t> </a:t>
            </a:r>
            <a:r>
              <a:rPr lang="es-CL" sz="2400" b="1" dirty="0" err="1">
                <a:solidFill>
                  <a:srgbClr val="7030A0"/>
                </a:solidFill>
              </a:rPr>
              <a:t>đánh</a:t>
            </a:r>
            <a:r>
              <a:rPr lang="es-CL" sz="2400" b="1" dirty="0">
                <a:solidFill>
                  <a:srgbClr val="7030A0"/>
                </a:solidFill>
              </a:rPr>
              <a:t> </a:t>
            </a:r>
            <a:r>
              <a:rPr lang="es-CL" sz="2400" b="1" dirty="0" err="1">
                <a:solidFill>
                  <a:srgbClr val="7030A0"/>
                </a:solidFill>
              </a:rPr>
              <a:t>giá</a:t>
            </a:r>
            <a:r>
              <a:rPr lang="es-CL" sz="2400" b="1" dirty="0">
                <a:solidFill>
                  <a:srgbClr val="7030A0"/>
                </a:solidFill>
              </a:rPr>
              <a:t>: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</a:rPr>
              <a:t>sản phẩm</a:t>
            </a:r>
            <a:r>
              <a:rPr lang="es-CL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CL" sz="2400" b="1" dirty="0" err="1">
                <a:solidFill>
                  <a:schemeClr val="accent3">
                    <a:lumMod val="75000"/>
                  </a:schemeClr>
                </a:solidFill>
              </a:rPr>
              <a:t>và</a:t>
            </a:r>
            <a:r>
              <a:rPr lang="es-CL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</a:rPr>
              <a:t>quá trình </a:t>
            </a:r>
            <a:r>
              <a:rPr lang="es-CL" sz="2400" b="1" dirty="0" err="1">
                <a:solidFill>
                  <a:schemeClr val="accent3">
                    <a:lumMod val="75000"/>
                  </a:schemeClr>
                </a:solidFill>
              </a:rPr>
              <a:t>học</a:t>
            </a:r>
            <a:r>
              <a:rPr lang="es-CL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CL" sz="2400" b="1" dirty="0" err="1">
                <a:solidFill>
                  <a:schemeClr val="accent3">
                    <a:lumMod val="75000"/>
                  </a:schemeClr>
                </a:solidFill>
              </a:rPr>
              <a:t>tập</a:t>
            </a:r>
            <a:r>
              <a:rPr lang="es-CL" sz="24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s-CL" sz="2400" b="1" dirty="0" err="1">
                <a:solidFill>
                  <a:schemeClr val="accent3">
                    <a:lumMod val="75000"/>
                  </a:schemeClr>
                </a:solidFill>
              </a:rPr>
              <a:t>rèn</a:t>
            </a:r>
            <a:r>
              <a:rPr lang="es-CL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CL" sz="2400" b="1" dirty="0" err="1">
                <a:solidFill>
                  <a:schemeClr val="accent3">
                    <a:lumMod val="75000"/>
                  </a:schemeClr>
                </a:solidFill>
              </a:rPr>
              <a:t>luyện</a:t>
            </a:r>
            <a:r>
              <a:rPr lang="es-CL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CL" sz="2400" b="1" dirty="0" err="1">
                <a:solidFill>
                  <a:schemeClr val="accent3">
                    <a:lumMod val="75000"/>
                  </a:schemeClr>
                </a:solidFill>
              </a:rPr>
              <a:t>của</a:t>
            </a:r>
            <a:r>
              <a:rPr lang="es-CL" sz="2400" b="1" dirty="0">
                <a:solidFill>
                  <a:schemeClr val="accent3">
                    <a:lumMod val="75000"/>
                  </a:schemeClr>
                </a:solidFill>
              </a:rPr>
              <a:t> HS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95600" y="4067175"/>
            <a:ext cx="6226175" cy="1524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es-CL" sz="2400" b="1" dirty="0" err="1">
                <a:solidFill>
                  <a:srgbClr val="7030A0"/>
                </a:solidFill>
              </a:rPr>
              <a:t>Căn</a:t>
            </a:r>
            <a:r>
              <a:rPr lang="es-CL" sz="2400" b="1" dirty="0">
                <a:solidFill>
                  <a:srgbClr val="7030A0"/>
                </a:solidFill>
              </a:rPr>
              <a:t> </a:t>
            </a:r>
            <a:r>
              <a:rPr lang="es-CL" sz="2400" b="1" dirty="0" err="1">
                <a:solidFill>
                  <a:srgbClr val="7030A0"/>
                </a:solidFill>
              </a:rPr>
              <a:t>cứ</a:t>
            </a:r>
            <a:r>
              <a:rPr lang="es-CL" sz="2400" b="1" dirty="0">
                <a:solidFill>
                  <a:srgbClr val="7030A0"/>
                </a:solidFill>
              </a:rPr>
              <a:t> đ</a:t>
            </a:r>
            <a:r>
              <a:rPr lang="vi-VN" sz="2400" b="1" dirty="0">
                <a:solidFill>
                  <a:srgbClr val="7030A0"/>
                </a:solidFill>
              </a:rPr>
              <a:t>ánh giá</a:t>
            </a:r>
            <a:r>
              <a:rPr lang="en-US" sz="2400" b="1" dirty="0">
                <a:solidFill>
                  <a:srgbClr val="7030A0"/>
                </a:solidFill>
              </a:rPr>
              <a:t>: </a:t>
            </a:r>
            <a:r>
              <a:rPr lang="es-CL" sz="2400" b="1" dirty="0" err="1">
                <a:solidFill>
                  <a:srgbClr val="E11FD8"/>
                </a:solidFill>
              </a:rPr>
              <a:t>các</a:t>
            </a:r>
            <a:r>
              <a:rPr lang="es-CL" sz="2400" b="1" dirty="0">
                <a:solidFill>
                  <a:srgbClr val="E11FD8"/>
                </a:solidFill>
              </a:rPr>
              <a:t> </a:t>
            </a:r>
            <a:r>
              <a:rPr lang="es-CL" sz="2400" b="1" dirty="0" err="1">
                <a:solidFill>
                  <a:srgbClr val="E11FD8"/>
                </a:solidFill>
              </a:rPr>
              <a:t>yêu</a:t>
            </a:r>
            <a:r>
              <a:rPr lang="es-CL" sz="2400" b="1" dirty="0">
                <a:solidFill>
                  <a:srgbClr val="E11FD8"/>
                </a:solidFill>
              </a:rPr>
              <a:t> </a:t>
            </a:r>
            <a:r>
              <a:rPr lang="es-CL" sz="2400" b="1" dirty="0" err="1">
                <a:solidFill>
                  <a:srgbClr val="E11FD8"/>
                </a:solidFill>
              </a:rPr>
              <a:t>cầu</a:t>
            </a:r>
            <a:r>
              <a:rPr lang="es-CL" sz="2400" b="1" dirty="0">
                <a:solidFill>
                  <a:srgbClr val="E11FD8"/>
                </a:solidFill>
              </a:rPr>
              <a:t> </a:t>
            </a:r>
            <a:r>
              <a:rPr lang="es-CL" sz="2400" b="1" dirty="0" err="1">
                <a:solidFill>
                  <a:srgbClr val="E11FD8"/>
                </a:solidFill>
              </a:rPr>
              <a:t>cần</a:t>
            </a:r>
            <a:r>
              <a:rPr lang="es-CL" sz="2400" b="1" dirty="0">
                <a:solidFill>
                  <a:srgbClr val="E11FD8"/>
                </a:solidFill>
              </a:rPr>
              <a:t> </a:t>
            </a:r>
            <a:r>
              <a:rPr lang="es-CL" sz="2400" b="1" dirty="0" err="1">
                <a:solidFill>
                  <a:srgbClr val="E11FD8"/>
                </a:solidFill>
              </a:rPr>
              <a:t>đạt</a:t>
            </a:r>
            <a:r>
              <a:rPr lang="es-CL" sz="2400" b="1" dirty="0">
                <a:solidFill>
                  <a:srgbClr val="E11FD8"/>
                </a:solidFill>
              </a:rPr>
              <a:t> </a:t>
            </a:r>
            <a:r>
              <a:rPr lang="es-CL" sz="2400" b="1" dirty="0" err="1">
                <a:solidFill>
                  <a:srgbClr val="E11FD8"/>
                </a:solidFill>
              </a:rPr>
              <a:t>về</a:t>
            </a:r>
            <a:r>
              <a:rPr lang="es-CL" sz="2400" b="1" dirty="0">
                <a:solidFill>
                  <a:srgbClr val="E11FD8"/>
                </a:solidFill>
              </a:rPr>
              <a:t> </a:t>
            </a:r>
            <a:r>
              <a:rPr lang="es-CL" sz="2400" b="1" dirty="0" err="1">
                <a:solidFill>
                  <a:srgbClr val="E11FD8"/>
                </a:solidFill>
              </a:rPr>
              <a:t>phẩm</a:t>
            </a:r>
            <a:r>
              <a:rPr lang="es-CL" sz="2400" b="1" dirty="0">
                <a:solidFill>
                  <a:srgbClr val="E11FD8"/>
                </a:solidFill>
              </a:rPr>
              <a:t> </a:t>
            </a:r>
            <a:r>
              <a:rPr lang="es-CL" sz="2400" b="1" dirty="0" err="1">
                <a:solidFill>
                  <a:srgbClr val="E11FD8"/>
                </a:solidFill>
              </a:rPr>
              <a:t>chất</a:t>
            </a:r>
            <a:r>
              <a:rPr lang="es-CL" sz="2400" b="1" dirty="0">
                <a:solidFill>
                  <a:srgbClr val="E11FD8"/>
                </a:solidFill>
              </a:rPr>
              <a:t> </a:t>
            </a:r>
            <a:r>
              <a:rPr lang="es-CL" sz="2400" b="1" dirty="0" err="1">
                <a:solidFill>
                  <a:srgbClr val="E11FD8"/>
                </a:solidFill>
              </a:rPr>
              <a:t>và</a:t>
            </a:r>
            <a:r>
              <a:rPr lang="es-CL" sz="2400" b="1" dirty="0">
                <a:solidFill>
                  <a:srgbClr val="E11FD8"/>
                </a:solidFill>
              </a:rPr>
              <a:t> </a:t>
            </a:r>
            <a:r>
              <a:rPr lang="es-CL" sz="2400" b="1" dirty="0" err="1">
                <a:solidFill>
                  <a:srgbClr val="E11FD8"/>
                </a:solidFill>
              </a:rPr>
              <a:t>năng</a:t>
            </a:r>
            <a:r>
              <a:rPr lang="es-CL" sz="2400" b="1" dirty="0">
                <a:solidFill>
                  <a:srgbClr val="E11FD8"/>
                </a:solidFill>
              </a:rPr>
              <a:t> </a:t>
            </a:r>
            <a:r>
              <a:rPr lang="es-CL" sz="2400" b="1" dirty="0" err="1">
                <a:solidFill>
                  <a:srgbClr val="E11FD8"/>
                </a:solidFill>
              </a:rPr>
              <a:t>lực</a:t>
            </a:r>
            <a:r>
              <a:rPr lang="es-CL" sz="2400" b="1" dirty="0">
                <a:solidFill>
                  <a:srgbClr val="E11FD8"/>
                </a:solidFill>
              </a:rPr>
              <a:t> </a:t>
            </a:r>
            <a:r>
              <a:rPr lang="es-CL" sz="2400" b="1" dirty="0" err="1">
                <a:solidFill>
                  <a:srgbClr val="E11FD8"/>
                </a:solidFill>
              </a:rPr>
              <a:t>được</a:t>
            </a:r>
            <a:r>
              <a:rPr lang="es-CL" sz="2400" b="1" dirty="0">
                <a:solidFill>
                  <a:srgbClr val="E11FD8"/>
                </a:solidFill>
              </a:rPr>
              <a:t> </a:t>
            </a:r>
            <a:r>
              <a:rPr lang="es-CL" sz="2400" b="1" dirty="0" err="1">
                <a:solidFill>
                  <a:srgbClr val="E11FD8"/>
                </a:solidFill>
              </a:rPr>
              <a:t>quy</a:t>
            </a:r>
            <a:r>
              <a:rPr lang="es-CL" sz="2400" b="1" dirty="0">
                <a:solidFill>
                  <a:srgbClr val="E11FD8"/>
                </a:solidFill>
              </a:rPr>
              <a:t> </a:t>
            </a:r>
            <a:r>
              <a:rPr lang="es-CL" sz="2400" b="1" dirty="0" err="1">
                <a:solidFill>
                  <a:srgbClr val="E11FD8"/>
                </a:solidFill>
              </a:rPr>
              <a:t>định</a:t>
            </a:r>
            <a:r>
              <a:rPr lang="es-CL" sz="2400" b="1" dirty="0">
                <a:solidFill>
                  <a:srgbClr val="E11FD8"/>
                </a:solidFill>
              </a:rPr>
              <a:t> </a:t>
            </a:r>
            <a:r>
              <a:rPr lang="es-CL" sz="2400" b="1" dirty="0" err="1">
                <a:solidFill>
                  <a:srgbClr val="E11FD8"/>
                </a:solidFill>
              </a:rPr>
              <a:t>trong</a:t>
            </a:r>
            <a:r>
              <a:rPr lang="es-CL" sz="2400" b="1" dirty="0">
                <a:solidFill>
                  <a:srgbClr val="E11FD8"/>
                </a:solidFill>
              </a:rPr>
              <a:t> CT </a:t>
            </a:r>
            <a:r>
              <a:rPr lang="es-CL" sz="2400" b="1" dirty="0" err="1">
                <a:solidFill>
                  <a:srgbClr val="E11FD8"/>
                </a:solidFill>
              </a:rPr>
              <a:t>tổng</a:t>
            </a:r>
            <a:r>
              <a:rPr lang="es-CL" sz="2400" b="1" dirty="0">
                <a:solidFill>
                  <a:srgbClr val="E11FD8"/>
                </a:solidFill>
              </a:rPr>
              <a:t> </a:t>
            </a:r>
            <a:r>
              <a:rPr lang="es-CL" sz="2400" b="1" dirty="0" err="1">
                <a:solidFill>
                  <a:srgbClr val="E11FD8"/>
                </a:solidFill>
              </a:rPr>
              <a:t>thể</a:t>
            </a:r>
            <a:r>
              <a:rPr lang="es-CL" sz="2400" b="1" dirty="0">
                <a:solidFill>
                  <a:srgbClr val="E11FD8"/>
                </a:solidFill>
              </a:rPr>
              <a:t> </a:t>
            </a:r>
            <a:r>
              <a:rPr lang="es-CL" sz="2400" b="1" dirty="0" err="1">
                <a:solidFill>
                  <a:srgbClr val="E11FD8"/>
                </a:solidFill>
              </a:rPr>
              <a:t>và</a:t>
            </a:r>
            <a:r>
              <a:rPr lang="es-CL" sz="2400" b="1" dirty="0">
                <a:solidFill>
                  <a:srgbClr val="E11FD8"/>
                </a:solidFill>
              </a:rPr>
              <a:t> CT </a:t>
            </a:r>
            <a:r>
              <a:rPr lang="es-CL" sz="2400" b="1" dirty="0" err="1">
                <a:solidFill>
                  <a:srgbClr val="E11FD8"/>
                </a:solidFill>
              </a:rPr>
              <a:t>môn</a:t>
            </a:r>
            <a:r>
              <a:rPr lang="es-CL" sz="2400" b="1" dirty="0">
                <a:solidFill>
                  <a:srgbClr val="E11FD8"/>
                </a:solidFill>
              </a:rPr>
              <a:t> </a:t>
            </a:r>
            <a:r>
              <a:rPr lang="es-CL" sz="2400" b="1" dirty="0" err="1">
                <a:solidFill>
                  <a:srgbClr val="E11FD8"/>
                </a:solidFill>
              </a:rPr>
              <a:t>học</a:t>
            </a:r>
            <a:endParaRPr lang="it-IT" sz="2400" b="1" dirty="0">
              <a:solidFill>
                <a:srgbClr val="E11FD8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55DFBF0-60D1-41BE-9F1C-C83137B4F727}" type="datetime1">
              <a:rPr lang="en-US" smtClean="0"/>
              <a:pPr>
                <a:defRPr/>
              </a:pPr>
              <a:t>3/7/2018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49F9AFA-F50A-4469-B251-E767C8271D29}" type="slidenum">
              <a:rPr lang="en-US" altLang="vi-VN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36</a:t>
            </a:fld>
            <a:endParaRPr lang="en-US" altLang="vi-V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Oval 11"/>
          <p:cNvSpPr/>
          <p:nvPr/>
        </p:nvSpPr>
        <p:spPr bwMode="gray">
          <a:xfrm>
            <a:off x="381000" y="1066800"/>
            <a:ext cx="685800" cy="6858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5400000" algn="br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l">
              <a:rot lat="0" lon="0" rev="2400000"/>
            </a:lightRig>
          </a:scene3d>
          <a:sp3d prstMaterial="metal">
            <a:bevelT w="215900" h="215900"/>
            <a:contourClr>
              <a:schemeClr val="tx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</p:spTree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4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727075"/>
          </a:xfrm>
          <a:prstGeom prst="rect">
            <a:avLst/>
          </a:prstGeom>
          <a:solidFill>
            <a:srgbClr val="89C1E3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II. </a:t>
            </a:r>
            <a:r>
              <a:rPr lang="en-US" sz="28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NỘI</a:t>
            </a:r>
            <a:r>
              <a:rPr 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DUNG DỰ THẢO CHƯƠNG TRÌNH</a:t>
            </a:r>
            <a:endParaRPr lang="en-US" sz="28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63" y="730250"/>
            <a:ext cx="1519237" cy="61309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ĐỊNH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HƯỚNG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VỀ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PPGD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VÀ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ĐÁNH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GIÁ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KẾT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QUẢ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GIÁO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DỤC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00225" y="1577975"/>
            <a:ext cx="7321550" cy="161448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es-CL" sz="2400" b="1" dirty="0" err="1">
                <a:solidFill>
                  <a:srgbClr val="002060"/>
                </a:solidFill>
              </a:rPr>
              <a:t>Đánh</a:t>
            </a:r>
            <a:r>
              <a:rPr lang="es-CL" sz="2400" b="1" dirty="0">
                <a:solidFill>
                  <a:srgbClr val="002060"/>
                </a:solidFill>
              </a:rPr>
              <a:t> </a:t>
            </a:r>
            <a:r>
              <a:rPr lang="es-CL" sz="2400" b="1" dirty="0" err="1">
                <a:solidFill>
                  <a:srgbClr val="002060"/>
                </a:solidFill>
              </a:rPr>
              <a:t>giá</a:t>
            </a:r>
            <a:r>
              <a:rPr lang="es-CL" sz="2400" b="1" dirty="0">
                <a:solidFill>
                  <a:srgbClr val="002060"/>
                </a:solidFill>
              </a:rPr>
              <a:t> </a:t>
            </a:r>
            <a:r>
              <a:rPr lang="es-CL" sz="2400" b="1" dirty="0" err="1">
                <a:solidFill>
                  <a:srgbClr val="002060"/>
                </a:solidFill>
              </a:rPr>
              <a:t>thường</a:t>
            </a:r>
            <a:r>
              <a:rPr lang="es-CL" sz="2400" b="1" dirty="0">
                <a:solidFill>
                  <a:srgbClr val="002060"/>
                </a:solidFill>
              </a:rPr>
              <a:t> </a:t>
            </a:r>
            <a:r>
              <a:rPr lang="es-CL" sz="2400" b="1" dirty="0" err="1">
                <a:solidFill>
                  <a:srgbClr val="002060"/>
                </a:solidFill>
              </a:rPr>
              <a:t>xuyên</a:t>
            </a:r>
            <a:r>
              <a:rPr lang="es-CL" sz="2400" b="1" dirty="0">
                <a:solidFill>
                  <a:srgbClr val="002060"/>
                </a:solidFill>
              </a:rPr>
              <a:t> </a:t>
            </a:r>
            <a:r>
              <a:rPr lang="es-CL" sz="2400" b="1" dirty="0">
                <a:solidFill>
                  <a:srgbClr val="7030A0"/>
                </a:solidFill>
              </a:rPr>
              <a:t>(do GV </a:t>
            </a:r>
            <a:r>
              <a:rPr lang="es-CL" sz="2400" b="1" dirty="0" err="1">
                <a:solidFill>
                  <a:srgbClr val="7030A0"/>
                </a:solidFill>
              </a:rPr>
              <a:t>tổ</a:t>
            </a:r>
            <a:r>
              <a:rPr lang="es-CL" sz="2400" b="1" dirty="0">
                <a:solidFill>
                  <a:srgbClr val="7030A0"/>
                </a:solidFill>
              </a:rPr>
              <a:t> </a:t>
            </a:r>
            <a:r>
              <a:rPr lang="es-CL" sz="2400" b="1" dirty="0" err="1">
                <a:solidFill>
                  <a:srgbClr val="7030A0"/>
                </a:solidFill>
              </a:rPr>
              <a:t>chức</a:t>
            </a:r>
            <a:r>
              <a:rPr lang="es-CL" sz="2400" b="1" dirty="0">
                <a:solidFill>
                  <a:srgbClr val="7030A0"/>
                </a:solidFill>
              </a:rPr>
              <a:t>; </a:t>
            </a:r>
            <a:r>
              <a:rPr lang="es-CL" sz="2400" b="1" dirty="0" err="1">
                <a:solidFill>
                  <a:srgbClr val="7030A0"/>
                </a:solidFill>
              </a:rPr>
              <a:t>phối</a:t>
            </a:r>
            <a:r>
              <a:rPr lang="es-CL" sz="2400" b="1" dirty="0">
                <a:solidFill>
                  <a:srgbClr val="7030A0"/>
                </a:solidFill>
              </a:rPr>
              <a:t> </a:t>
            </a:r>
            <a:r>
              <a:rPr lang="es-CL" sz="2400" b="1" dirty="0" err="1">
                <a:solidFill>
                  <a:srgbClr val="7030A0"/>
                </a:solidFill>
              </a:rPr>
              <a:t>hợp</a:t>
            </a:r>
            <a:r>
              <a:rPr lang="es-CL" sz="2400" b="1" dirty="0">
                <a:solidFill>
                  <a:srgbClr val="7030A0"/>
                </a:solidFill>
              </a:rPr>
              <a:t> </a:t>
            </a:r>
            <a:r>
              <a:rPr lang="es-CL" sz="2400" b="1" dirty="0" err="1">
                <a:solidFill>
                  <a:srgbClr val="7030A0"/>
                </a:solidFill>
              </a:rPr>
              <a:t>đánh</a:t>
            </a:r>
            <a:r>
              <a:rPr lang="es-CL" sz="2400" b="1" dirty="0">
                <a:solidFill>
                  <a:srgbClr val="7030A0"/>
                </a:solidFill>
              </a:rPr>
              <a:t> </a:t>
            </a:r>
            <a:r>
              <a:rPr lang="es-CL" sz="2400" b="1" dirty="0" err="1">
                <a:solidFill>
                  <a:srgbClr val="7030A0"/>
                </a:solidFill>
              </a:rPr>
              <a:t>giá</a:t>
            </a:r>
            <a:r>
              <a:rPr lang="es-CL" sz="2400" b="1" dirty="0">
                <a:solidFill>
                  <a:srgbClr val="7030A0"/>
                </a:solidFill>
              </a:rPr>
              <a:t> </a:t>
            </a:r>
            <a:r>
              <a:rPr lang="es-CL" sz="2400" b="1" dirty="0" err="1">
                <a:solidFill>
                  <a:srgbClr val="7030A0"/>
                </a:solidFill>
              </a:rPr>
              <a:t>của</a:t>
            </a:r>
            <a:r>
              <a:rPr lang="es-CL" sz="2400" b="1" dirty="0">
                <a:solidFill>
                  <a:srgbClr val="7030A0"/>
                </a:solidFill>
              </a:rPr>
              <a:t> GV</a:t>
            </a:r>
            <a:r>
              <a:rPr lang="vi-VN" sz="2400" b="1" dirty="0">
                <a:solidFill>
                  <a:srgbClr val="7030A0"/>
                </a:solidFill>
              </a:rPr>
              <a:t>, </a:t>
            </a:r>
            <a:r>
              <a:rPr lang="es-CL" sz="2400" b="1" dirty="0" err="1">
                <a:solidFill>
                  <a:srgbClr val="7030A0"/>
                </a:solidFill>
              </a:rPr>
              <a:t>của</a:t>
            </a:r>
            <a:r>
              <a:rPr lang="es-CL" sz="2400" b="1" dirty="0">
                <a:solidFill>
                  <a:srgbClr val="7030A0"/>
                </a:solidFill>
              </a:rPr>
              <a:t> </a:t>
            </a:r>
            <a:r>
              <a:rPr lang="es-CL" sz="2400" b="1" dirty="0" err="1">
                <a:solidFill>
                  <a:srgbClr val="7030A0"/>
                </a:solidFill>
              </a:rPr>
              <a:t>cha</a:t>
            </a:r>
            <a:r>
              <a:rPr lang="es-CL" sz="2400" b="1" dirty="0">
                <a:solidFill>
                  <a:srgbClr val="7030A0"/>
                </a:solidFill>
              </a:rPr>
              <a:t> </a:t>
            </a:r>
            <a:r>
              <a:rPr lang="es-CL" sz="2400" b="1" dirty="0" err="1">
                <a:solidFill>
                  <a:srgbClr val="7030A0"/>
                </a:solidFill>
              </a:rPr>
              <a:t>mẹ</a:t>
            </a:r>
            <a:r>
              <a:rPr lang="es-CL" sz="2400" b="1" dirty="0">
                <a:solidFill>
                  <a:srgbClr val="7030A0"/>
                </a:solidFill>
              </a:rPr>
              <a:t> HS, </a:t>
            </a:r>
            <a:r>
              <a:rPr lang="es-CL" sz="2400" b="1" dirty="0" err="1">
                <a:solidFill>
                  <a:srgbClr val="7030A0"/>
                </a:solidFill>
              </a:rPr>
              <a:t>của</a:t>
            </a:r>
            <a:r>
              <a:rPr lang="es-CL" sz="2400" b="1" dirty="0">
                <a:solidFill>
                  <a:srgbClr val="7030A0"/>
                </a:solidFill>
              </a:rPr>
              <a:t> </a:t>
            </a:r>
            <a:r>
              <a:rPr lang="es-CL" sz="2400" b="1" dirty="0" err="1">
                <a:solidFill>
                  <a:srgbClr val="7030A0"/>
                </a:solidFill>
              </a:rPr>
              <a:t>bản</a:t>
            </a:r>
            <a:r>
              <a:rPr lang="es-CL" sz="2400" b="1" dirty="0">
                <a:solidFill>
                  <a:srgbClr val="7030A0"/>
                </a:solidFill>
              </a:rPr>
              <a:t> </a:t>
            </a:r>
            <a:r>
              <a:rPr lang="es-CL" sz="2400" b="1" dirty="0" err="1">
                <a:solidFill>
                  <a:srgbClr val="7030A0"/>
                </a:solidFill>
              </a:rPr>
              <a:t>thân</a:t>
            </a:r>
            <a:r>
              <a:rPr lang="es-CL" sz="2400" b="1" dirty="0">
                <a:solidFill>
                  <a:srgbClr val="7030A0"/>
                </a:solidFill>
              </a:rPr>
              <a:t> HS </a:t>
            </a:r>
            <a:r>
              <a:rPr lang="es-CL" sz="2400" b="1" dirty="0" err="1">
                <a:solidFill>
                  <a:srgbClr val="7030A0"/>
                </a:solidFill>
              </a:rPr>
              <a:t>được</a:t>
            </a:r>
            <a:r>
              <a:rPr lang="es-CL" sz="2400" b="1" dirty="0">
                <a:solidFill>
                  <a:srgbClr val="7030A0"/>
                </a:solidFill>
              </a:rPr>
              <a:t> </a:t>
            </a:r>
            <a:r>
              <a:rPr lang="es-CL" sz="2400" b="1" dirty="0" err="1">
                <a:solidFill>
                  <a:srgbClr val="7030A0"/>
                </a:solidFill>
              </a:rPr>
              <a:t>đánh</a:t>
            </a:r>
            <a:r>
              <a:rPr lang="es-CL" sz="2400" b="1" dirty="0">
                <a:solidFill>
                  <a:srgbClr val="7030A0"/>
                </a:solidFill>
              </a:rPr>
              <a:t> </a:t>
            </a:r>
            <a:r>
              <a:rPr lang="es-CL" sz="2400" b="1" dirty="0" err="1">
                <a:solidFill>
                  <a:srgbClr val="7030A0"/>
                </a:solidFill>
              </a:rPr>
              <a:t>giá</a:t>
            </a:r>
            <a:r>
              <a:rPr lang="es-CL" sz="2400" b="1" dirty="0">
                <a:solidFill>
                  <a:srgbClr val="7030A0"/>
                </a:solidFill>
              </a:rPr>
              <a:t> </a:t>
            </a:r>
            <a:r>
              <a:rPr lang="es-CL" sz="2400" b="1" dirty="0" err="1">
                <a:solidFill>
                  <a:srgbClr val="7030A0"/>
                </a:solidFill>
              </a:rPr>
              <a:t>và</a:t>
            </a:r>
            <a:r>
              <a:rPr lang="es-CL" sz="2400" b="1" dirty="0">
                <a:solidFill>
                  <a:srgbClr val="7030A0"/>
                </a:solidFill>
              </a:rPr>
              <a:t> </a:t>
            </a:r>
            <a:r>
              <a:rPr lang="es-CL" sz="2400" b="1" dirty="0" err="1">
                <a:solidFill>
                  <a:srgbClr val="7030A0"/>
                </a:solidFill>
              </a:rPr>
              <a:t>của</a:t>
            </a:r>
            <a:r>
              <a:rPr lang="es-CL" sz="2400" b="1" dirty="0">
                <a:solidFill>
                  <a:srgbClr val="7030A0"/>
                </a:solidFill>
              </a:rPr>
              <a:t> </a:t>
            </a:r>
            <a:r>
              <a:rPr lang="es-CL" sz="2400" b="1" dirty="0" err="1">
                <a:solidFill>
                  <a:srgbClr val="7030A0"/>
                </a:solidFill>
              </a:rPr>
              <a:t>các</a:t>
            </a:r>
            <a:r>
              <a:rPr lang="es-CL" sz="2400" b="1" dirty="0">
                <a:solidFill>
                  <a:srgbClr val="7030A0"/>
                </a:solidFill>
              </a:rPr>
              <a:t> HS </a:t>
            </a:r>
            <a:r>
              <a:rPr lang="es-CL" sz="2400" b="1" dirty="0" err="1">
                <a:solidFill>
                  <a:srgbClr val="7030A0"/>
                </a:solidFill>
              </a:rPr>
              <a:t>khác</a:t>
            </a:r>
            <a:r>
              <a:rPr lang="es-CL" sz="2400" b="1" dirty="0">
                <a:solidFill>
                  <a:srgbClr val="7030A0"/>
                </a:solidFill>
              </a:rPr>
              <a:t> </a:t>
            </a:r>
            <a:r>
              <a:rPr lang="es-CL" sz="2400" b="1" dirty="0" err="1">
                <a:solidFill>
                  <a:srgbClr val="7030A0"/>
                </a:solidFill>
              </a:rPr>
              <a:t>trong</a:t>
            </a:r>
            <a:r>
              <a:rPr lang="es-CL" sz="2400" b="1" dirty="0">
                <a:solidFill>
                  <a:srgbClr val="7030A0"/>
                </a:solidFill>
              </a:rPr>
              <a:t> </a:t>
            </a:r>
            <a:r>
              <a:rPr lang="es-CL" sz="2400" b="1" dirty="0" err="1">
                <a:solidFill>
                  <a:srgbClr val="7030A0"/>
                </a:solidFill>
              </a:rPr>
              <a:t>tổ</a:t>
            </a:r>
            <a:r>
              <a:rPr lang="es-CL" sz="2400" b="1" dirty="0">
                <a:solidFill>
                  <a:srgbClr val="7030A0"/>
                </a:solidFill>
              </a:rPr>
              <a:t>, </a:t>
            </a:r>
            <a:r>
              <a:rPr lang="es-CL" sz="2400" b="1" dirty="0" err="1">
                <a:solidFill>
                  <a:srgbClr val="7030A0"/>
                </a:solidFill>
              </a:rPr>
              <a:t>lớp</a:t>
            </a:r>
            <a:r>
              <a:rPr lang="es-CL" sz="2400" b="1" dirty="0">
                <a:solidFill>
                  <a:srgbClr val="7030A0"/>
                </a:solidFill>
              </a:rPr>
              <a:t>)</a:t>
            </a:r>
            <a:endParaRPr lang="it-IT" sz="2400" b="1" dirty="0">
              <a:solidFill>
                <a:srgbClr val="7030A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81200" y="955675"/>
            <a:ext cx="6934200" cy="4460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7030A0"/>
                </a:solidFill>
              </a:rPr>
              <a:t>Các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hình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thức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đánh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giá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kết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quả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giáo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dục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51013" y="4876800"/>
            <a:ext cx="7370762" cy="150653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es-CL" sz="2400" b="1" dirty="0" err="1">
                <a:solidFill>
                  <a:srgbClr val="002060"/>
                </a:solidFill>
              </a:rPr>
              <a:t>Đánh</a:t>
            </a:r>
            <a:r>
              <a:rPr lang="es-CL" sz="2400" b="1" dirty="0">
                <a:solidFill>
                  <a:srgbClr val="002060"/>
                </a:solidFill>
              </a:rPr>
              <a:t> </a:t>
            </a:r>
            <a:r>
              <a:rPr lang="es-CL" sz="2400" b="1" dirty="0" err="1">
                <a:solidFill>
                  <a:srgbClr val="002060"/>
                </a:solidFill>
              </a:rPr>
              <a:t>giá</a:t>
            </a:r>
            <a:r>
              <a:rPr lang="es-CL" sz="2400" b="1" dirty="0">
                <a:solidFill>
                  <a:srgbClr val="002060"/>
                </a:solidFill>
              </a:rPr>
              <a:t> </a:t>
            </a:r>
            <a:r>
              <a:rPr lang="es-CL" sz="2400" b="1" dirty="0" err="1">
                <a:solidFill>
                  <a:srgbClr val="002060"/>
                </a:solidFill>
              </a:rPr>
              <a:t>trên</a:t>
            </a:r>
            <a:r>
              <a:rPr lang="es-CL" sz="2400" b="1" dirty="0">
                <a:solidFill>
                  <a:srgbClr val="002060"/>
                </a:solidFill>
              </a:rPr>
              <a:t> </a:t>
            </a:r>
            <a:r>
              <a:rPr lang="es-CL" sz="2400" b="1" dirty="0" err="1">
                <a:solidFill>
                  <a:srgbClr val="002060"/>
                </a:solidFill>
              </a:rPr>
              <a:t>diện</a:t>
            </a:r>
            <a:r>
              <a:rPr lang="es-CL" sz="2400" b="1" dirty="0">
                <a:solidFill>
                  <a:srgbClr val="002060"/>
                </a:solidFill>
              </a:rPr>
              <a:t> </a:t>
            </a:r>
            <a:r>
              <a:rPr lang="es-CL" sz="2400" b="1" dirty="0" err="1">
                <a:solidFill>
                  <a:srgbClr val="002060"/>
                </a:solidFill>
              </a:rPr>
              <a:t>rộng</a:t>
            </a:r>
            <a:r>
              <a:rPr lang="es-CL" sz="2400" b="1" dirty="0">
                <a:solidFill>
                  <a:srgbClr val="002060"/>
                </a:solidFill>
              </a:rPr>
              <a:t> </a:t>
            </a:r>
            <a:r>
              <a:rPr lang="es-CL" sz="2400" b="1" dirty="0">
                <a:solidFill>
                  <a:srgbClr val="FFFF00"/>
                </a:solidFill>
              </a:rPr>
              <a:t>ở </a:t>
            </a:r>
            <a:r>
              <a:rPr lang="es-CL" sz="2400" b="1" dirty="0" err="1">
                <a:solidFill>
                  <a:srgbClr val="FFFF00"/>
                </a:solidFill>
              </a:rPr>
              <a:t>cấp</a:t>
            </a:r>
            <a:r>
              <a:rPr lang="es-CL" sz="2400" b="1" dirty="0">
                <a:solidFill>
                  <a:srgbClr val="FFFF00"/>
                </a:solidFill>
              </a:rPr>
              <a:t> </a:t>
            </a:r>
            <a:r>
              <a:rPr lang="es-CL" sz="2400" b="1" dirty="0" err="1">
                <a:solidFill>
                  <a:srgbClr val="FFFF00"/>
                </a:solidFill>
              </a:rPr>
              <a:t>quốc</a:t>
            </a:r>
            <a:r>
              <a:rPr lang="es-CL" sz="2400" b="1" dirty="0">
                <a:solidFill>
                  <a:srgbClr val="FFFF00"/>
                </a:solidFill>
              </a:rPr>
              <a:t> </a:t>
            </a:r>
            <a:r>
              <a:rPr lang="es-CL" sz="2400" b="1" dirty="0" err="1">
                <a:solidFill>
                  <a:srgbClr val="FFFF00"/>
                </a:solidFill>
              </a:rPr>
              <a:t>gia</a:t>
            </a:r>
            <a:r>
              <a:rPr lang="es-CL" sz="2400" b="1" dirty="0">
                <a:solidFill>
                  <a:srgbClr val="FFFF00"/>
                </a:solidFill>
              </a:rPr>
              <a:t>, </a:t>
            </a:r>
            <a:r>
              <a:rPr lang="es-CL" sz="2400" b="1" dirty="0" err="1">
                <a:solidFill>
                  <a:srgbClr val="FFFF00"/>
                </a:solidFill>
              </a:rPr>
              <a:t>cấp</a:t>
            </a:r>
            <a:r>
              <a:rPr lang="es-CL" sz="2400" b="1" dirty="0">
                <a:solidFill>
                  <a:srgbClr val="FFFF00"/>
                </a:solidFill>
              </a:rPr>
              <a:t> </a:t>
            </a:r>
            <a:r>
              <a:rPr lang="es-CL" sz="2400" b="1" dirty="0" err="1">
                <a:solidFill>
                  <a:srgbClr val="FFFF00"/>
                </a:solidFill>
              </a:rPr>
              <a:t>địa</a:t>
            </a:r>
            <a:r>
              <a:rPr lang="es-CL" sz="2400" b="1" dirty="0">
                <a:solidFill>
                  <a:srgbClr val="FFFF00"/>
                </a:solidFill>
              </a:rPr>
              <a:t> </a:t>
            </a:r>
            <a:r>
              <a:rPr lang="es-CL" sz="2400" b="1" dirty="0" err="1">
                <a:solidFill>
                  <a:srgbClr val="FFFF00"/>
                </a:solidFill>
              </a:rPr>
              <a:t>phương</a:t>
            </a:r>
            <a:r>
              <a:rPr lang="es-CL" sz="2400" b="1" dirty="0">
                <a:solidFill>
                  <a:srgbClr val="FFFF00"/>
                </a:solidFill>
              </a:rPr>
              <a:t> (do </a:t>
            </a:r>
            <a:r>
              <a:rPr lang="es-CL" sz="2400" b="1" dirty="0" err="1">
                <a:solidFill>
                  <a:srgbClr val="FFFF00"/>
                </a:solidFill>
              </a:rPr>
              <a:t>các</a:t>
            </a:r>
            <a:r>
              <a:rPr lang="es-CL" sz="2400" b="1" dirty="0">
                <a:solidFill>
                  <a:srgbClr val="FFFF00"/>
                </a:solidFill>
              </a:rPr>
              <a:t> </a:t>
            </a:r>
            <a:r>
              <a:rPr lang="es-CL" sz="2400" b="1" dirty="0" err="1">
                <a:solidFill>
                  <a:srgbClr val="FFFF00"/>
                </a:solidFill>
              </a:rPr>
              <a:t>tổ</a:t>
            </a:r>
            <a:r>
              <a:rPr lang="es-CL" sz="2400" b="1" dirty="0">
                <a:solidFill>
                  <a:srgbClr val="FFFF00"/>
                </a:solidFill>
              </a:rPr>
              <a:t> </a:t>
            </a:r>
            <a:r>
              <a:rPr lang="es-CL" sz="2400" b="1" dirty="0" err="1">
                <a:solidFill>
                  <a:srgbClr val="FFFF00"/>
                </a:solidFill>
              </a:rPr>
              <a:t>chức</a:t>
            </a:r>
            <a:r>
              <a:rPr lang="es-CL" sz="2400" b="1" dirty="0">
                <a:solidFill>
                  <a:srgbClr val="FFFF00"/>
                </a:solidFill>
              </a:rPr>
              <a:t> </a:t>
            </a:r>
            <a:r>
              <a:rPr lang="es-CL" sz="2400" b="1" dirty="0" err="1">
                <a:solidFill>
                  <a:srgbClr val="FFFF00"/>
                </a:solidFill>
              </a:rPr>
              <a:t>đánh</a:t>
            </a:r>
            <a:r>
              <a:rPr lang="es-CL" sz="2400" b="1" dirty="0">
                <a:solidFill>
                  <a:srgbClr val="FFFF00"/>
                </a:solidFill>
              </a:rPr>
              <a:t> </a:t>
            </a:r>
            <a:r>
              <a:rPr lang="es-CL" sz="2400" b="1" dirty="0" err="1">
                <a:solidFill>
                  <a:srgbClr val="FFFF00"/>
                </a:solidFill>
              </a:rPr>
              <a:t>giá</a:t>
            </a:r>
            <a:r>
              <a:rPr lang="es-CL" sz="2400" b="1" dirty="0">
                <a:solidFill>
                  <a:srgbClr val="FFFF00"/>
                </a:solidFill>
              </a:rPr>
              <a:t> GD </a:t>
            </a:r>
            <a:r>
              <a:rPr lang="es-CL" sz="2400" b="1" dirty="0" err="1">
                <a:solidFill>
                  <a:srgbClr val="FFFF00"/>
                </a:solidFill>
              </a:rPr>
              <a:t>tổ</a:t>
            </a:r>
            <a:r>
              <a:rPr lang="es-CL" sz="2400" b="1" dirty="0">
                <a:solidFill>
                  <a:srgbClr val="FFFF00"/>
                </a:solidFill>
              </a:rPr>
              <a:t> </a:t>
            </a:r>
            <a:r>
              <a:rPr lang="es-CL" sz="2400" b="1" dirty="0" err="1">
                <a:solidFill>
                  <a:srgbClr val="FFFF00"/>
                </a:solidFill>
              </a:rPr>
              <a:t>chức</a:t>
            </a:r>
            <a:r>
              <a:rPr lang="es-CL" sz="2400" b="1" dirty="0">
                <a:solidFill>
                  <a:srgbClr val="FFFF00"/>
                </a:solidFill>
              </a:rPr>
              <a:t>; </a:t>
            </a:r>
            <a:r>
              <a:rPr lang="es-CL" sz="2400" b="1" dirty="0" err="1">
                <a:solidFill>
                  <a:srgbClr val="FFFF00"/>
                </a:solidFill>
              </a:rPr>
              <a:t>phục</a:t>
            </a:r>
            <a:r>
              <a:rPr lang="es-CL" sz="2400" b="1" dirty="0">
                <a:solidFill>
                  <a:srgbClr val="FFFF00"/>
                </a:solidFill>
              </a:rPr>
              <a:t> </a:t>
            </a:r>
            <a:r>
              <a:rPr lang="es-CL" sz="2400" b="1" dirty="0" err="1">
                <a:solidFill>
                  <a:srgbClr val="FFFF00"/>
                </a:solidFill>
              </a:rPr>
              <a:t>vụ</a:t>
            </a:r>
            <a:r>
              <a:rPr lang="es-CL" sz="2400" b="1" dirty="0">
                <a:solidFill>
                  <a:srgbClr val="FFFF00"/>
                </a:solidFill>
              </a:rPr>
              <a:t> </a:t>
            </a:r>
            <a:r>
              <a:rPr lang="es-CL" sz="2400" b="1" dirty="0" err="1">
                <a:solidFill>
                  <a:srgbClr val="FFFF00"/>
                </a:solidFill>
              </a:rPr>
              <a:t>quản</a:t>
            </a:r>
            <a:r>
              <a:rPr lang="es-CL" sz="2400" b="1" dirty="0">
                <a:solidFill>
                  <a:srgbClr val="FFFF00"/>
                </a:solidFill>
              </a:rPr>
              <a:t> </a:t>
            </a:r>
            <a:r>
              <a:rPr lang="es-CL" sz="2400" b="1" dirty="0" err="1">
                <a:solidFill>
                  <a:srgbClr val="FFFF00"/>
                </a:solidFill>
              </a:rPr>
              <a:t>lý</a:t>
            </a:r>
            <a:r>
              <a:rPr lang="es-CL" sz="2400" b="1" dirty="0">
                <a:solidFill>
                  <a:srgbClr val="FFFF00"/>
                </a:solidFill>
              </a:rPr>
              <a:t>)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800225" y="3429000"/>
            <a:ext cx="7292975" cy="12080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lang="es-CL" sz="2400" b="1" dirty="0" err="1">
                <a:solidFill>
                  <a:srgbClr val="002060"/>
                </a:solidFill>
              </a:rPr>
              <a:t>Đánh</a:t>
            </a:r>
            <a:r>
              <a:rPr lang="es-CL" sz="2400" b="1" dirty="0">
                <a:solidFill>
                  <a:srgbClr val="002060"/>
                </a:solidFill>
              </a:rPr>
              <a:t> </a:t>
            </a:r>
            <a:r>
              <a:rPr lang="es-CL" sz="2400" b="1" dirty="0" err="1">
                <a:solidFill>
                  <a:srgbClr val="002060"/>
                </a:solidFill>
              </a:rPr>
              <a:t>giá</a:t>
            </a:r>
            <a:r>
              <a:rPr lang="es-CL" sz="2400" b="1" dirty="0">
                <a:solidFill>
                  <a:srgbClr val="002060"/>
                </a:solidFill>
              </a:rPr>
              <a:t> </a:t>
            </a:r>
            <a:r>
              <a:rPr lang="es-CL" sz="2400" b="1" dirty="0" err="1">
                <a:solidFill>
                  <a:srgbClr val="002060"/>
                </a:solidFill>
              </a:rPr>
              <a:t>định</a:t>
            </a:r>
            <a:r>
              <a:rPr lang="es-CL" sz="2400" b="1" dirty="0">
                <a:solidFill>
                  <a:srgbClr val="002060"/>
                </a:solidFill>
              </a:rPr>
              <a:t> </a:t>
            </a:r>
            <a:r>
              <a:rPr lang="es-CL" sz="2400" b="1" dirty="0" err="1">
                <a:solidFill>
                  <a:srgbClr val="002060"/>
                </a:solidFill>
              </a:rPr>
              <a:t>kỳ</a:t>
            </a:r>
            <a:r>
              <a:rPr lang="es-CL" sz="2400" b="1" dirty="0">
                <a:solidFill>
                  <a:srgbClr val="002060"/>
                </a:solidFill>
              </a:rPr>
              <a:t> </a:t>
            </a:r>
            <a:r>
              <a:rPr lang="es-CL" sz="2400" b="1" dirty="0">
                <a:solidFill>
                  <a:srgbClr val="7030A0"/>
                </a:solidFill>
              </a:rPr>
              <a:t>(do </a:t>
            </a:r>
            <a:r>
              <a:rPr lang="es-CL" sz="2400" b="1" dirty="0" err="1">
                <a:solidFill>
                  <a:srgbClr val="7030A0"/>
                </a:solidFill>
              </a:rPr>
              <a:t>cơ</a:t>
            </a:r>
            <a:r>
              <a:rPr lang="es-CL" sz="2400" b="1" dirty="0">
                <a:solidFill>
                  <a:srgbClr val="7030A0"/>
                </a:solidFill>
              </a:rPr>
              <a:t> </a:t>
            </a:r>
            <a:r>
              <a:rPr lang="es-CL" sz="2400" b="1" dirty="0" err="1">
                <a:solidFill>
                  <a:srgbClr val="7030A0"/>
                </a:solidFill>
              </a:rPr>
              <a:t>sở</a:t>
            </a:r>
            <a:r>
              <a:rPr lang="es-CL" sz="2400" b="1" dirty="0">
                <a:solidFill>
                  <a:srgbClr val="7030A0"/>
                </a:solidFill>
              </a:rPr>
              <a:t> GD </a:t>
            </a:r>
            <a:r>
              <a:rPr lang="es-CL" sz="2400" b="1" dirty="0" err="1">
                <a:solidFill>
                  <a:srgbClr val="7030A0"/>
                </a:solidFill>
              </a:rPr>
              <a:t>tổ</a:t>
            </a:r>
            <a:r>
              <a:rPr lang="es-CL" sz="2400" b="1" dirty="0">
                <a:solidFill>
                  <a:srgbClr val="7030A0"/>
                </a:solidFill>
              </a:rPr>
              <a:t> </a:t>
            </a:r>
            <a:r>
              <a:rPr lang="es-CL" sz="2400" b="1" dirty="0" err="1">
                <a:solidFill>
                  <a:srgbClr val="7030A0"/>
                </a:solidFill>
              </a:rPr>
              <a:t>chức</a:t>
            </a:r>
            <a:r>
              <a:rPr lang="es-CL" sz="2400" b="1" dirty="0">
                <a:solidFill>
                  <a:srgbClr val="7030A0"/>
                </a:solidFill>
              </a:rPr>
              <a:t>)  </a:t>
            </a:r>
            <a:endParaRPr lang="it-IT" sz="2400" b="1" dirty="0">
              <a:solidFill>
                <a:srgbClr val="7030A0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42CDA6A-4FE6-4458-A180-A4C283A035DE}" type="datetime1">
              <a:rPr lang="en-US" smtClean="0"/>
              <a:pPr>
                <a:defRPr/>
              </a:pPr>
              <a:t>3/7/2018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04B3440-B2A4-43BF-AF20-A97DACCA5B17}" type="slidenum">
              <a:rPr lang="en-US" altLang="vi-VN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37</a:t>
            </a:fld>
            <a:endParaRPr lang="en-US" altLang="vi-V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Oval 11"/>
          <p:cNvSpPr/>
          <p:nvPr/>
        </p:nvSpPr>
        <p:spPr bwMode="gray">
          <a:xfrm>
            <a:off x="381000" y="1066800"/>
            <a:ext cx="685800" cy="6858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5400000" algn="br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l">
              <a:rot lat="0" lon="0" rev="2400000"/>
            </a:lightRig>
          </a:scene3d>
          <a:sp3d prstMaterial="metal">
            <a:bevelT w="215900" h="215900"/>
            <a:contourClr>
              <a:schemeClr val="tx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</p:spTree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727075"/>
          </a:xfrm>
          <a:prstGeom prst="rect">
            <a:avLst/>
          </a:prstGeom>
          <a:solidFill>
            <a:srgbClr val="89C1E3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kern="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prstClr val="black"/>
                </a:solidFill>
              </a:rPr>
              <a:t>II. </a:t>
            </a:r>
            <a:r>
              <a:rPr lang="en-US" sz="3200" b="1" kern="0" dirty="0" err="1">
                <a:solidFill>
                  <a:prstClr val="black"/>
                </a:solidFill>
              </a:rPr>
              <a:t>NHỮNG</a:t>
            </a:r>
            <a:r>
              <a:rPr lang="en-US" sz="3200" b="1" kern="0" dirty="0">
                <a:solidFill>
                  <a:prstClr val="black"/>
                </a:solidFill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</a:rPr>
              <a:t>ĐIỂM</a:t>
            </a:r>
            <a:r>
              <a:rPr lang="en-US" sz="3200" b="1" kern="0" dirty="0">
                <a:solidFill>
                  <a:prstClr val="black"/>
                </a:solidFill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</a:rPr>
              <a:t>MỚI</a:t>
            </a:r>
            <a:r>
              <a:rPr lang="en-US" sz="3200" b="1" kern="0" dirty="0">
                <a:solidFill>
                  <a:prstClr val="black"/>
                </a:solidFill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</a:rPr>
              <a:t>CỦA</a:t>
            </a:r>
            <a:r>
              <a:rPr lang="en-US" sz="3200" b="1" kern="0" dirty="0">
                <a:solidFill>
                  <a:prstClr val="black"/>
                </a:solidFill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</a:rPr>
              <a:t>CHƯƠNG</a:t>
            </a:r>
            <a:r>
              <a:rPr lang="en-US" sz="3200" b="1" kern="0" dirty="0">
                <a:solidFill>
                  <a:prstClr val="black"/>
                </a:solidFill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</a:rPr>
              <a:t>TRÌNH</a:t>
            </a:r>
            <a:endParaRPr lang="en-US" sz="3200" b="1" kern="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727075"/>
            <a:ext cx="1366837" cy="6130925"/>
          </a:xfrm>
          <a:prstGeom prst="roundRect">
            <a:avLst/>
          </a:prstGeom>
          <a:solidFill>
            <a:srgbClr val="E9E8B6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rIns="0" anchor="ctr"/>
          <a:lstStyle/>
          <a:p>
            <a:pPr algn="ctr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ĐIỀU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KIỆN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THỰC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HIỆN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CHƯƠNG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TRÌNH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GDPT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MỚI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</p:txBody>
      </p:sp>
      <p:sp>
        <p:nvSpPr>
          <p:cNvPr id="41988" name="Freeform 12"/>
          <p:cNvSpPr>
            <a:spLocks/>
          </p:cNvSpPr>
          <p:nvPr/>
        </p:nvSpPr>
        <p:spPr bwMode="auto">
          <a:xfrm>
            <a:off x="1325563" y="762001"/>
            <a:ext cx="7618412" cy="5791200"/>
          </a:xfrm>
          <a:custGeom>
            <a:avLst/>
            <a:gdLst>
              <a:gd name="T0" fmla="*/ 0 w 5094014"/>
              <a:gd name="T1" fmla="*/ 2147483647 h 1636395"/>
              <a:gd name="T2" fmla="*/ 0 w 5094014"/>
              <a:gd name="T3" fmla="*/ 2147483647 h 1636395"/>
              <a:gd name="T4" fmla="*/ 2147483647 w 5094014"/>
              <a:gd name="T5" fmla="*/ 2147483647 h 1636395"/>
              <a:gd name="T6" fmla="*/ 2147483647 w 5094014"/>
              <a:gd name="T7" fmla="*/ 2147483647 h 1636395"/>
              <a:gd name="T8" fmla="*/ 2147483647 w 5094014"/>
              <a:gd name="T9" fmla="*/ 0 h 1636395"/>
              <a:gd name="T10" fmla="*/ 0 w 5094014"/>
              <a:gd name="T11" fmla="*/ 2147483647 h 16363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94014"/>
              <a:gd name="T19" fmla="*/ 0 h 1636395"/>
              <a:gd name="T20" fmla="*/ 5094014 w 5094014"/>
              <a:gd name="T21" fmla="*/ 1636395 h 163639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94014" h="1636395">
                <a:moveTo>
                  <a:pt x="0" y="20955"/>
                </a:moveTo>
                <a:lnTo>
                  <a:pt x="0" y="1636395"/>
                </a:lnTo>
                <a:lnTo>
                  <a:pt x="4663440" y="1636395"/>
                </a:lnTo>
                <a:cubicBezTo>
                  <a:pt x="4905375" y="1634490"/>
                  <a:pt x="5047298" y="1575435"/>
                  <a:pt x="5093970" y="1525905"/>
                </a:cubicBezTo>
                <a:cubicBezTo>
                  <a:pt x="5095557" y="1015682"/>
                  <a:pt x="5054283" y="510223"/>
                  <a:pt x="5055870" y="0"/>
                </a:cubicBezTo>
                <a:lnTo>
                  <a:pt x="0" y="20955"/>
                </a:lnTo>
                <a:close/>
              </a:path>
            </a:pathLst>
          </a:custGeom>
          <a:gradFill rotWithShape="1">
            <a:gsLst>
              <a:gs pos="0">
                <a:srgbClr val="986C00"/>
              </a:gs>
              <a:gs pos="22000">
                <a:srgbClr val="E4A200"/>
              </a:gs>
              <a:gs pos="61000">
                <a:srgbClr val="FFC331"/>
              </a:gs>
              <a:gs pos="100000">
                <a:srgbClr val="FFC331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vi-VN" sz="2400" b="1" dirty="0">
                <a:solidFill>
                  <a:srgbClr val="FF0000"/>
                </a:solidFill>
              </a:rPr>
              <a:t>1. </a:t>
            </a:r>
            <a:r>
              <a:rPr lang="en-US" altLang="vi-VN" sz="2400" b="1" dirty="0" err="1">
                <a:solidFill>
                  <a:srgbClr val="FF0000"/>
                </a:solidFill>
              </a:rPr>
              <a:t>Điều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kiện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tiên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quyết</a:t>
            </a:r>
            <a:endParaRPr lang="en-US" altLang="vi-VN" sz="2400" b="1" dirty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150000"/>
              </a:lnSpc>
              <a:buFontTx/>
              <a:buChar char="-"/>
            </a:pP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Sự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lãnh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đạo</a:t>
            </a:r>
            <a:r>
              <a:rPr lang="en-US" altLang="vi-VN" sz="2400" b="1" dirty="0">
                <a:solidFill>
                  <a:srgbClr val="246172"/>
                </a:solidFill>
              </a:rPr>
              <a:t>, </a:t>
            </a:r>
            <a:r>
              <a:rPr lang="en-US" altLang="vi-VN" sz="2400" b="1" dirty="0" err="1">
                <a:solidFill>
                  <a:srgbClr val="246172"/>
                </a:solidFill>
              </a:rPr>
              <a:t>chỉ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đạo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của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cấp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ủy</a:t>
            </a:r>
            <a:r>
              <a:rPr lang="en-US" altLang="vi-VN" sz="2400" b="1" dirty="0">
                <a:solidFill>
                  <a:srgbClr val="246172"/>
                </a:solidFill>
              </a:rPr>
              <a:t>, </a:t>
            </a:r>
            <a:r>
              <a:rPr lang="en-US" altLang="vi-VN" sz="2400" b="1" dirty="0" err="1">
                <a:solidFill>
                  <a:srgbClr val="246172"/>
                </a:solidFill>
              </a:rPr>
              <a:t>chính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quyền</a:t>
            </a:r>
            <a:endParaRPr lang="en-US" altLang="vi-VN" sz="2400" b="1" dirty="0">
              <a:solidFill>
                <a:srgbClr val="246172"/>
              </a:solidFill>
            </a:endParaRPr>
          </a:p>
          <a:p>
            <a:pPr algn="just" eaLnBrk="1" hangingPunct="1">
              <a:lnSpc>
                <a:spcPct val="150000"/>
              </a:lnSpc>
              <a:buFontTx/>
              <a:buChar char="-"/>
            </a:pP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Sự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đồng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thuận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của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cộng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đồng</a:t>
            </a:r>
            <a:r>
              <a:rPr lang="en-US" altLang="vi-VN" sz="2400" b="1" dirty="0">
                <a:solidFill>
                  <a:srgbClr val="246172"/>
                </a:solidFill>
              </a:rPr>
              <a:t>, </a:t>
            </a:r>
            <a:r>
              <a:rPr lang="en-US" altLang="vi-VN" sz="2400" b="1" dirty="0" err="1">
                <a:solidFill>
                  <a:srgbClr val="246172"/>
                </a:solidFill>
              </a:rPr>
              <a:t>xã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hội</a:t>
            </a:r>
            <a:endParaRPr lang="en-US" altLang="vi-VN" sz="2400" b="1" dirty="0">
              <a:solidFill>
                <a:srgbClr val="246172"/>
              </a:solidFill>
            </a:endParaRPr>
          </a:p>
          <a:p>
            <a:pPr algn="just" eaLnBrk="1" hangingPunct="1">
              <a:lnSpc>
                <a:spcPct val="150000"/>
              </a:lnSpc>
              <a:buFontTx/>
              <a:buChar char="-"/>
            </a:pP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Động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lực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đổi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mới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của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CBQLGD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và</a:t>
            </a: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r>
              <a:rPr lang="en-US" altLang="vi-VN" sz="2400" b="1" dirty="0" err="1">
                <a:solidFill>
                  <a:srgbClr val="246172"/>
                </a:solidFill>
              </a:rPr>
              <a:t>GV</a:t>
            </a:r>
            <a:endParaRPr lang="en-US" altLang="vi-VN" sz="2400" b="1" dirty="0">
              <a:solidFill>
                <a:srgbClr val="246172"/>
              </a:solidFill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vi-VN" sz="2400" b="1" dirty="0">
                <a:solidFill>
                  <a:srgbClr val="FF0000"/>
                </a:solidFill>
              </a:rPr>
              <a:t>2. </a:t>
            </a:r>
            <a:r>
              <a:rPr lang="en-US" altLang="vi-VN" sz="2400" b="1" dirty="0" err="1">
                <a:solidFill>
                  <a:srgbClr val="FF0000"/>
                </a:solidFill>
              </a:rPr>
              <a:t>Điều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kiện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tối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thiểu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về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cơ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sở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vật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</a:rPr>
              <a:t>chất</a:t>
            </a:r>
            <a:r>
              <a:rPr lang="en-US" altLang="vi-VN" sz="2400" b="1" dirty="0">
                <a:solidFill>
                  <a:srgbClr val="FF0000"/>
                </a:solidFill>
              </a:rPr>
              <a:t>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Tiểu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học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học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ít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nhất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 6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buổi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tuần</a:t>
            </a:r>
            <a:endParaRPr lang="en-US" altLang="vi-VN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Sĩ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số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lớp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đúng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quy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định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của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Bộ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GDĐT</a:t>
            </a:r>
            <a:endParaRPr lang="en-US" altLang="vi-VN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 eaLnBrk="1" hangingPunct="1">
              <a:lnSpc>
                <a:spcPct val="150000"/>
              </a:lnSpc>
              <a:buFontTx/>
              <a:buChar char="-"/>
            </a:pP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Lớp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học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bố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trí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theo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hình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thức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làm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việc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nhóm</a:t>
            </a:r>
            <a:endParaRPr lang="en-US" altLang="vi-VN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 eaLnBrk="1" hangingPunct="1">
              <a:lnSpc>
                <a:spcPct val="150000"/>
              </a:lnSpc>
              <a:buFontTx/>
              <a:buChar char="-"/>
            </a:pP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Có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thiết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bị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dạy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học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tối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altLang="vi-VN" sz="2400" b="1" dirty="0" err="1">
                <a:solidFill>
                  <a:schemeClr val="accent2">
                    <a:lumMod val="50000"/>
                  </a:schemeClr>
                </a:solidFill>
              </a:rPr>
              <a:t>thiểu</a:t>
            </a:r>
            <a:r>
              <a:rPr lang="en-US" altLang="vi-VN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8510587" y="685800"/>
            <a:ext cx="633413" cy="5791200"/>
            <a:chOff x="4290590" y="1056604"/>
            <a:chExt cx="793804" cy="1815184"/>
          </a:xfrm>
        </p:grpSpPr>
        <p:sp>
          <p:nvSpPr>
            <p:cNvPr id="15" name="Freeform 14"/>
            <p:cNvSpPr/>
            <p:nvPr/>
          </p:nvSpPr>
          <p:spPr>
            <a:xfrm>
              <a:off x="4290590" y="1165985"/>
              <a:ext cx="793804" cy="1705803"/>
            </a:xfrm>
            <a:custGeom>
              <a:avLst/>
              <a:gdLst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88" h="1706055">
                  <a:moveTo>
                    <a:pt x="604838" y="1706055"/>
                  </a:moveTo>
                  <a:cubicBezTo>
                    <a:pt x="446088" y="1699705"/>
                    <a:pt x="196850" y="1693355"/>
                    <a:pt x="42863" y="1515555"/>
                  </a:cubicBezTo>
                  <a:lnTo>
                    <a:pt x="0" y="167767"/>
                  </a:lnTo>
                  <a:cubicBezTo>
                    <a:pt x="104776" y="12193"/>
                    <a:pt x="442912" y="-5270"/>
                    <a:pt x="614363" y="1080"/>
                  </a:cubicBezTo>
                  <a:cubicBezTo>
                    <a:pt x="687388" y="4255"/>
                    <a:pt x="646113" y="64580"/>
                    <a:pt x="661988" y="96330"/>
                  </a:cubicBezTo>
                  <a:lnTo>
                    <a:pt x="604838" y="170605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C331">
                    <a:lumMod val="50000"/>
                  </a:srgbClr>
                </a:gs>
                <a:gs pos="50000">
                  <a:srgbClr val="FFC331"/>
                </a:gs>
                <a:gs pos="100000">
                  <a:srgbClr val="FFC331">
                    <a:lumMod val="50000"/>
                  </a:srgbClr>
                </a:gs>
              </a:gsLst>
              <a:lin ang="10800000" scaled="1"/>
              <a:tileRect/>
            </a:gradFill>
            <a:ln w="3175" cap="flat" cmpd="sng" algn="ctr">
              <a:noFill/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4648842" y="1056604"/>
              <a:ext cx="399876" cy="166472"/>
            </a:xfrm>
            <a:custGeom>
              <a:avLst/>
              <a:gdLst>
                <a:gd name="connsiteX0" fmla="*/ 0 w 400050"/>
                <a:gd name="connsiteY0" fmla="*/ 176213 h 176213"/>
                <a:gd name="connsiteX1" fmla="*/ 0 w 400050"/>
                <a:gd name="connsiteY1" fmla="*/ 119063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66688 h 166688"/>
                <a:gd name="connsiteX1" fmla="*/ 9525 w 400050"/>
                <a:gd name="connsiteY1" fmla="*/ 121444 h 166688"/>
                <a:gd name="connsiteX2" fmla="*/ 333375 w 400050"/>
                <a:gd name="connsiteY2" fmla="*/ 0 h 166688"/>
                <a:gd name="connsiteX3" fmla="*/ 400050 w 400050"/>
                <a:gd name="connsiteY3" fmla="*/ 33338 h 166688"/>
                <a:gd name="connsiteX4" fmla="*/ 385763 w 400050"/>
                <a:gd name="connsiteY4" fmla="*/ 109538 h 166688"/>
                <a:gd name="connsiteX5" fmla="*/ 0 w 400050"/>
                <a:gd name="connsiteY5" fmla="*/ 166688 h 166688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050" h="167360">
                  <a:moveTo>
                    <a:pt x="0" y="167360"/>
                  </a:moveTo>
                  <a:lnTo>
                    <a:pt x="9525" y="122116"/>
                  </a:lnTo>
                  <a:cubicBezTo>
                    <a:pt x="98425" y="7022"/>
                    <a:pt x="277812" y="-3297"/>
                    <a:pt x="333375" y="672"/>
                  </a:cubicBezTo>
                  <a:cubicBezTo>
                    <a:pt x="365125" y="2260"/>
                    <a:pt x="394493" y="15753"/>
                    <a:pt x="400050" y="34010"/>
                  </a:cubicBezTo>
                  <a:lnTo>
                    <a:pt x="385763" y="110210"/>
                  </a:lnTo>
                  <a:cubicBezTo>
                    <a:pt x="288131" y="110210"/>
                    <a:pt x="130969" y="119735"/>
                    <a:pt x="0" y="1673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331">
                    <a:lumMod val="50000"/>
                  </a:srgbClr>
                </a:gs>
                <a:gs pos="50000">
                  <a:srgbClr val="FFC331"/>
                </a:gs>
                <a:gs pos="100000">
                  <a:srgbClr val="FFC331">
                    <a:lumMod val="50000"/>
                  </a:srgbClr>
                </a:gs>
              </a:gsLst>
              <a:lin ang="10800000" scaled="1"/>
              <a:tileRect/>
            </a:gra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8" name="Oval 17"/>
          <p:cNvSpPr/>
          <p:nvPr/>
        </p:nvSpPr>
        <p:spPr bwMode="gray">
          <a:xfrm>
            <a:off x="228600" y="990600"/>
            <a:ext cx="762000" cy="762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5400000" algn="br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l">
              <a:rot lat="0" lon="0" rev="2400000"/>
            </a:lightRig>
          </a:scene3d>
          <a:sp3d prstMaterial="metal">
            <a:bevelT w="215900" h="215900"/>
            <a:contourClr>
              <a:schemeClr val="tx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2A287A-A6A7-4F3A-B304-C84F30B52157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F391542-24C6-4C0A-9A63-B1A4B57064AB}" type="slidenum">
              <a:rPr lang="en-US" altLang="vi-VN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38</a:t>
            </a:fld>
            <a:endParaRPr lang="en-US" altLang="vi-V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ll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" descr="798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46863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4A5E5D6-AA44-41E5-8BF0-F92F45335C48}" type="datetime1">
              <a:rPr lang="en-US" altLang="vi-VN" smtClean="0">
                <a:solidFill>
                  <a:srgbClr val="898989"/>
                </a:solidFill>
              </a:rPr>
              <a:pPr eaLnBrk="1" hangingPunct="1"/>
              <a:t>3/7/2018</a:t>
            </a:fld>
            <a:endParaRPr lang="en-US" altLang="vi-VN">
              <a:solidFill>
                <a:srgbClr val="898989"/>
              </a:solidFill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DCDA66-9D94-4DB0-8A76-E24F73297010}" type="slidenum">
              <a:rPr lang="en-US" altLang="vi-VN">
                <a:solidFill>
                  <a:srgbClr val="898989"/>
                </a:solidFill>
              </a:rPr>
              <a:pPr eaLnBrk="1" hangingPunct="1"/>
              <a:t>39</a:t>
            </a:fld>
            <a:endParaRPr lang="en-US" altLang="vi-VN">
              <a:solidFill>
                <a:srgbClr val="898989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886200" y="4343400"/>
            <a:ext cx="6132276" cy="19812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srgbClr val="7030A0"/>
                </a:solidFill>
              </a:rPr>
              <a:t>Trân trọng cảm ơn !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727075"/>
          </a:xfrm>
          <a:prstGeom prst="rect">
            <a:avLst/>
          </a:prstGeom>
          <a:solidFill>
            <a:srgbClr val="89C1E3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prstClr val="black"/>
                </a:solidFill>
                <a:latin typeface="Calibri"/>
              </a:rPr>
              <a:t>I. </a:t>
            </a:r>
            <a:r>
              <a:rPr lang="en-US" sz="3200" b="1" kern="0" dirty="0" err="1">
                <a:solidFill>
                  <a:prstClr val="black"/>
                </a:solidFill>
                <a:latin typeface="Calibri"/>
              </a:rPr>
              <a:t>NHỮNG</a:t>
            </a:r>
            <a:r>
              <a:rPr lang="en-US" sz="3200" b="1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latin typeface="Calibri"/>
              </a:rPr>
              <a:t>VẤN</a:t>
            </a:r>
            <a:r>
              <a:rPr lang="en-US" sz="3200" b="1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latin typeface="Calibri"/>
              </a:rPr>
              <a:t>ĐỀ</a:t>
            </a:r>
            <a:r>
              <a:rPr lang="en-US" sz="3200" b="1" kern="0" dirty="0">
                <a:solidFill>
                  <a:prstClr val="black"/>
                </a:solidFill>
                <a:latin typeface="Calibri"/>
              </a:rPr>
              <a:t> CHUNG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763" y="730250"/>
            <a:ext cx="1214437" cy="6130925"/>
          </a:xfrm>
          <a:prstGeom prst="roundRect">
            <a:avLst/>
          </a:prstGeom>
          <a:solidFill>
            <a:srgbClr val="E9E8B6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rIns="0" anchor="ctr"/>
          <a:lstStyle/>
          <a:p>
            <a:pPr algn="ctr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CƠ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SỞ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KHOA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HỌC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CỦA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VIỆC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ĐỔI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MỚI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CT</a:t>
            </a:r>
          </a:p>
          <a:p>
            <a:pPr algn="ctr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GDPT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</p:txBody>
      </p:sp>
      <p:sp>
        <p:nvSpPr>
          <p:cNvPr id="41988" name="Freeform 12"/>
          <p:cNvSpPr>
            <a:spLocks/>
          </p:cNvSpPr>
          <p:nvPr/>
        </p:nvSpPr>
        <p:spPr bwMode="auto">
          <a:xfrm>
            <a:off x="1371600" y="990600"/>
            <a:ext cx="7618412" cy="5519737"/>
          </a:xfrm>
          <a:custGeom>
            <a:avLst/>
            <a:gdLst>
              <a:gd name="T0" fmla="*/ 0 w 5094014"/>
              <a:gd name="T1" fmla="*/ 2147483647 h 1636395"/>
              <a:gd name="T2" fmla="*/ 0 w 5094014"/>
              <a:gd name="T3" fmla="*/ 2147483647 h 1636395"/>
              <a:gd name="T4" fmla="*/ 2147483647 w 5094014"/>
              <a:gd name="T5" fmla="*/ 2147483647 h 1636395"/>
              <a:gd name="T6" fmla="*/ 2147483647 w 5094014"/>
              <a:gd name="T7" fmla="*/ 2147483647 h 1636395"/>
              <a:gd name="T8" fmla="*/ 2147483647 w 5094014"/>
              <a:gd name="T9" fmla="*/ 0 h 1636395"/>
              <a:gd name="T10" fmla="*/ 0 w 5094014"/>
              <a:gd name="T11" fmla="*/ 2147483647 h 16363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94014"/>
              <a:gd name="T19" fmla="*/ 0 h 1636395"/>
              <a:gd name="T20" fmla="*/ 5094014 w 5094014"/>
              <a:gd name="T21" fmla="*/ 1636395 h 163639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94014" h="1636395">
                <a:moveTo>
                  <a:pt x="0" y="20955"/>
                </a:moveTo>
                <a:lnTo>
                  <a:pt x="0" y="1636395"/>
                </a:lnTo>
                <a:lnTo>
                  <a:pt x="4663440" y="1636395"/>
                </a:lnTo>
                <a:cubicBezTo>
                  <a:pt x="4905375" y="1634490"/>
                  <a:pt x="5047298" y="1575435"/>
                  <a:pt x="5093970" y="1525905"/>
                </a:cubicBezTo>
                <a:cubicBezTo>
                  <a:pt x="5095557" y="1015682"/>
                  <a:pt x="5054283" y="510223"/>
                  <a:pt x="5055870" y="0"/>
                </a:cubicBezTo>
                <a:lnTo>
                  <a:pt x="0" y="20955"/>
                </a:lnTo>
                <a:close/>
              </a:path>
            </a:pathLst>
          </a:custGeom>
          <a:gradFill rotWithShape="1">
            <a:gsLst>
              <a:gs pos="0">
                <a:srgbClr val="986C00"/>
              </a:gs>
              <a:gs pos="22000">
                <a:srgbClr val="E4A200"/>
              </a:gs>
              <a:gs pos="61000">
                <a:srgbClr val="FFC331"/>
              </a:gs>
              <a:gs pos="100000">
                <a:srgbClr val="FFC331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lnSpc>
                <a:spcPct val="150000"/>
              </a:lnSpc>
            </a:pPr>
            <a:endParaRPr lang="en-US" altLang="vi-VN" sz="2200" b="1" dirty="0">
              <a:solidFill>
                <a:srgbClr val="FF0000"/>
              </a:solidFill>
            </a:endParaRPr>
          </a:p>
          <a:p>
            <a:pPr marL="457200" indent="-457200" algn="just" eaLnBrk="1" hangingPunct="1">
              <a:lnSpc>
                <a:spcPct val="150000"/>
              </a:lnSpc>
            </a:pPr>
            <a:r>
              <a:rPr lang="en-US" altLang="vi-VN" sz="2000" b="1" dirty="0">
                <a:solidFill>
                  <a:srgbClr val="FF0000"/>
                </a:solidFill>
              </a:rPr>
              <a:t>2.1. </a:t>
            </a:r>
            <a:r>
              <a:rPr lang="en-US" altLang="vi-VN" sz="2000" b="1" dirty="0" err="1">
                <a:solidFill>
                  <a:srgbClr val="FF0000"/>
                </a:solidFill>
              </a:rPr>
              <a:t>Cơ</a:t>
            </a:r>
            <a:r>
              <a:rPr lang="en-US" altLang="vi-VN" sz="2000" b="1" dirty="0">
                <a:solidFill>
                  <a:srgbClr val="FF0000"/>
                </a:solidFill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</a:rPr>
              <a:t>sở</a:t>
            </a:r>
            <a:r>
              <a:rPr lang="en-US" altLang="vi-VN" sz="2000" b="1" dirty="0">
                <a:solidFill>
                  <a:srgbClr val="FF0000"/>
                </a:solidFill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</a:rPr>
              <a:t>thực</a:t>
            </a:r>
            <a:r>
              <a:rPr lang="en-US" altLang="vi-VN" sz="2000" b="1" dirty="0">
                <a:solidFill>
                  <a:srgbClr val="FF0000"/>
                </a:solidFill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</a:rPr>
              <a:t>tiễn</a:t>
            </a:r>
            <a:endParaRPr lang="en-US" altLang="vi-VN" sz="2000" b="1" dirty="0">
              <a:solidFill>
                <a:srgbClr val="FF0000"/>
              </a:solidFill>
            </a:endParaRPr>
          </a:p>
          <a:p>
            <a:pPr marL="457200" indent="-457200" algn="just" eaLnBrk="1" hangingPunct="1">
              <a:lnSpc>
                <a:spcPct val="150000"/>
              </a:lnSpc>
            </a:pPr>
            <a:r>
              <a:rPr lang="en-US" altLang="vi-VN" sz="2000" b="1" i="1" dirty="0">
                <a:solidFill>
                  <a:srgbClr val="FF0000"/>
                </a:solidFill>
              </a:rPr>
              <a:t>2.1.1. </a:t>
            </a:r>
            <a:r>
              <a:rPr lang="en-US" altLang="vi-VN" sz="2000" b="1" i="1" dirty="0" err="1">
                <a:solidFill>
                  <a:srgbClr val="FF0000"/>
                </a:solidFill>
              </a:rPr>
              <a:t>Bối</a:t>
            </a:r>
            <a:r>
              <a:rPr lang="en-US" altLang="vi-VN" sz="2000" b="1" i="1" dirty="0">
                <a:solidFill>
                  <a:srgbClr val="FF0000"/>
                </a:solidFill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</a:rPr>
              <a:t>cảnh</a:t>
            </a:r>
            <a:r>
              <a:rPr lang="en-US" altLang="vi-VN" sz="2000" b="1" i="1" dirty="0">
                <a:solidFill>
                  <a:srgbClr val="FF0000"/>
                </a:solidFill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</a:rPr>
              <a:t>trong</a:t>
            </a:r>
            <a:r>
              <a:rPr lang="en-US" altLang="vi-VN" sz="2000" b="1" i="1" dirty="0">
                <a:solidFill>
                  <a:srgbClr val="FF0000"/>
                </a:solidFill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</a:rPr>
              <a:t>nước</a:t>
            </a:r>
            <a:r>
              <a:rPr lang="en-US" altLang="vi-VN" sz="2000" b="1" i="1" dirty="0">
                <a:solidFill>
                  <a:srgbClr val="FF0000"/>
                </a:solidFill>
              </a:rPr>
              <a:t>, </a:t>
            </a:r>
            <a:r>
              <a:rPr lang="en-US" altLang="vi-VN" sz="2000" b="1" i="1" dirty="0" err="1">
                <a:solidFill>
                  <a:srgbClr val="FF0000"/>
                </a:solidFill>
              </a:rPr>
              <a:t>quốc</a:t>
            </a:r>
            <a:r>
              <a:rPr lang="en-US" altLang="vi-VN" sz="2000" b="1" i="1" dirty="0">
                <a:solidFill>
                  <a:srgbClr val="FF0000"/>
                </a:solidFill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</a:rPr>
              <a:t>tế</a:t>
            </a:r>
            <a:endParaRPr lang="en-US" altLang="vi-VN" sz="2000" b="1" i="1" dirty="0">
              <a:solidFill>
                <a:srgbClr val="FF0000"/>
              </a:solidFill>
            </a:endParaRPr>
          </a:p>
          <a:p>
            <a:pPr marL="457200" indent="-457200" algn="just" eaLnBrk="1" hangingPunct="1">
              <a:lnSpc>
                <a:spcPct val="150000"/>
              </a:lnSpc>
            </a:pPr>
            <a:r>
              <a:rPr lang="en-US" altLang="vi-VN" sz="2000" b="1" i="1" dirty="0">
                <a:solidFill>
                  <a:srgbClr val="FF0000"/>
                </a:solidFill>
              </a:rPr>
              <a:t>2.1.2. </a:t>
            </a:r>
            <a:r>
              <a:rPr lang="en-US" altLang="vi-VN" sz="2000" b="1" i="1" dirty="0" err="1">
                <a:solidFill>
                  <a:srgbClr val="FF0000"/>
                </a:solidFill>
              </a:rPr>
              <a:t>Kết</a:t>
            </a:r>
            <a:r>
              <a:rPr lang="en-US" altLang="vi-VN" sz="2000" b="1" i="1" dirty="0">
                <a:solidFill>
                  <a:srgbClr val="FF0000"/>
                </a:solidFill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</a:rPr>
              <a:t>quả</a:t>
            </a:r>
            <a:r>
              <a:rPr lang="en-US" altLang="vi-VN" sz="2000" b="1" i="1" dirty="0">
                <a:solidFill>
                  <a:srgbClr val="FF0000"/>
                </a:solidFill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</a:rPr>
              <a:t>đánh</a:t>
            </a:r>
            <a:r>
              <a:rPr lang="en-US" altLang="vi-VN" sz="2000" b="1" i="1" dirty="0">
                <a:solidFill>
                  <a:srgbClr val="FF0000"/>
                </a:solidFill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</a:rPr>
              <a:t>giá</a:t>
            </a:r>
            <a:r>
              <a:rPr lang="en-US" altLang="vi-VN" sz="2000" b="1" i="1" dirty="0">
                <a:solidFill>
                  <a:srgbClr val="FF0000"/>
                </a:solidFill>
              </a:rPr>
              <a:t> CT </a:t>
            </a:r>
            <a:r>
              <a:rPr lang="en-US" altLang="vi-VN" sz="2000" b="1" i="1" dirty="0" err="1">
                <a:solidFill>
                  <a:srgbClr val="FF0000"/>
                </a:solidFill>
              </a:rPr>
              <a:t>hiện</a:t>
            </a:r>
            <a:r>
              <a:rPr lang="en-US" altLang="vi-VN" sz="2000" b="1" i="1" dirty="0">
                <a:solidFill>
                  <a:srgbClr val="FF0000"/>
                </a:solidFill>
              </a:rPr>
              <a:t> </a:t>
            </a:r>
            <a:r>
              <a:rPr lang="en-US" altLang="vi-VN" sz="2000" b="1" i="1" dirty="0" err="1">
                <a:solidFill>
                  <a:srgbClr val="FF0000"/>
                </a:solidFill>
              </a:rPr>
              <a:t>hành</a:t>
            </a:r>
            <a:r>
              <a:rPr lang="en-US" altLang="vi-VN" sz="2000" b="1" i="1" dirty="0">
                <a:solidFill>
                  <a:srgbClr val="FF0000"/>
                </a:solidFill>
              </a:rPr>
              <a:t> </a:t>
            </a:r>
          </a:p>
          <a:p>
            <a:pPr algn="just" eaLnBrk="1" hangingPunct="1">
              <a:lnSpc>
                <a:spcPct val="150000"/>
              </a:lnSpc>
              <a:buFontTx/>
              <a:buChar char="-"/>
            </a:pPr>
            <a:r>
              <a:rPr lang="en-US" altLang="vi-VN" sz="2000" dirty="0" err="1">
                <a:solidFill>
                  <a:srgbClr val="246172"/>
                </a:solidFill>
              </a:rPr>
              <a:t>Thiên</a:t>
            </a:r>
            <a:r>
              <a:rPr lang="en-US" altLang="vi-VN" sz="2000" dirty="0">
                <a:solidFill>
                  <a:srgbClr val="246172"/>
                </a:solidFill>
              </a:rPr>
              <a:t> </a:t>
            </a:r>
            <a:r>
              <a:rPr lang="en-US" altLang="vi-VN" sz="2000" dirty="0" err="1">
                <a:solidFill>
                  <a:srgbClr val="246172"/>
                </a:solidFill>
              </a:rPr>
              <a:t>về</a:t>
            </a:r>
            <a:r>
              <a:rPr lang="en-US" altLang="vi-VN" sz="2000" dirty="0">
                <a:solidFill>
                  <a:srgbClr val="246172"/>
                </a:solidFill>
              </a:rPr>
              <a:t> </a:t>
            </a:r>
            <a:r>
              <a:rPr lang="en-US" altLang="vi-VN" sz="2000" dirty="0" err="1">
                <a:solidFill>
                  <a:srgbClr val="246172"/>
                </a:solidFill>
              </a:rPr>
              <a:t>dạy</a:t>
            </a:r>
            <a:r>
              <a:rPr lang="en-US" altLang="vi-VN" sz="2000" dirty="0">
                <a:solidFill>
                  <a:srgbClr val="246172"/>
                </a:solidFill>
              </a:rPr>
              <a:t> </a:t>
            </a:r>
            <a:r>
              <a:rPr lang="en-US" altLang="vi-VN" sz="2000" dirty="0" err="1">
                <a:solidFill>
                  <a:srgbClr val="246172"/>
                </a:solidFill>
              </a:rPr>
              <a:t>chữ</a:t>
            </a:r>
            <a:r>
              <a:rPr lang="en-US" altLang="vi-VN" sz="2000" dirty="0">
                <a:solidFill>
                  <a:srgbClr val="246172"/>
                </a:solidFill>
              </a:rPr>
              <a:t>, </a:t>
            </a:r>
            <a:r>
              <a:rPr lang="en-US" altLang="vi-VN" sz="2000" dirty="0" err="1">
                <a:solidFill>
                  <a:srgbClr val="246172"/>
                </a:solidFill>
              </a:rPr>
              <a:t>chưa</a:t>
            </a:r>
            <a:r>
              <a:rPr lang="en-US" altLang="vi-VN" sz="2000" dirty="0">
                <a:solidFill>
                  <a:srgbClr val="246172"/>
                </a:solidFill>
              </a:rPr>
              <a:t> </a:t>
            </a:r>
            <a:r>
              <a:rPr lang="en-US" altLang="vi-VN" sz="2000" dirty="0" err="1">
                <a:solidFill>
                  <a:srgbClr val="246172"/>
                </a:solidFill>
              </a:rPr>
              <a:t>chú</a:t>
            </a:r>
            <a:r>
              <a:rPr lang="en-US" altLang="vi-VN" sz="2000" dirty="0">
                <a:solidFill>
                  <a:srgbClr val="246172"/>
                </a:solidFill>
              </a:rPr>
              <a:t> </a:t>
            </a:r>
            <a:r>
              <a:rPr lang="en-US" altLang="vi-VN" sz="2000" dirty="0" err="1">
                <a:solidFill>
                  <a:srgbClr val="246172"/>
                </a:solidFill>
              </a:rPr>
              <a:t>trọng</a:t>
            </a:r>
            <a:r>
              <a:rPr lang="en-US" altLang="vi-VN" sz="2000" dirty="0">
                <a:solidFill>
                  <a:srgbClr val="246172"/>
                </a:solidFill>
              </a:rPr>
              <a:t> </a:t>
            </a:r>
            <a:r>
              <a:rPr lang="en-US" altLang="vi-VN" sz="2000" dirty="0" err="1">
                <a:solidFill>
                  <a:srgbClr val="246172"/>
                </a:solidFill>
              </a:rPr>
              <a:t>phát</a:t>
            </a:r>
            <a:r>
              <a:rPr lang="en-US" altLang="vi-VN" sz="2000" dirty="0">
                <a:solidFill>
                  <a:srgbClr val="246172"/>
                </a:solidFill>
              </a:rPr>
              <a:t> </a:t>
            </a:r>
            <a:r>
              <a:rPr lang="en-US" altLang="vi-VN" sz="2000" dirty="0" err="1">
                <a:solidFill>
                  <a:srgbClr val="246172"/>
                </a:solidFill>
              </a:rPr>
              <a:t>triển</a:t>
            </a:r>
            <a:r>
              <a:rPr lang="en-US" altLang="vi-VN" sz="2000" dirty="0">
                <a:solidFill>
                  <a:srgbClr val="246172"/>
                </a:solidFill>
              </a:rPr>
              <a:t> </a:t>
            </a:r>
            <a:r>
              <a:rPr lang="en-US" altLang="vi-VN" sz="2000" dirty="0" err="1">
                <a:solidFill>
                  <a:srgbClr val="246172"/>
                </a:solidFill>
              </a:rPr>
              <a:t>phẩm</a:t>
            </a:r>
            <a:r>
              <a:rPr lang="en-US" altLang="vi-VN" sz="2000" dirty="0">
                <a:solidFill>
                  <a:srgbClr val="246172"/>
                </a:solidFill>
              </a:rPr>
              <a:t> </a:t>
            </a:r>
            <a:r>
              <a:rPr lang="en-US" altLang="vi-VN" sz="2000" dirty="0" err="1">
                <a:solidFill>
                  <a:srgbClr val="246172"/>
                </a:solidFill>
              </a:rPr>
              <a:t>chất</a:t>
            </a:r>
            <a:r>
              <a:rPr lang="en-US" altLang="vi-VN" sz="2000" dirty="0">
                <a:solidFill>
                  <a:srgbClr val="246172"/>
                </a:solidFill>
              </a:rPr>
              <a:t> </a:t>
            </a:r>
            <a:r>
              <a:rPr lang="en-US" altLang="vi-VN" sz="2000" dirty="0" err="1">
                <a:solidFill>
                  <a:srgbClr val="246172"/>
                </a:solidFill>
              </a:rPr>
              <a:t>và</a:t>
            </a:r>
            <a:endParaRPr lang="en-US" altLang="vi-VN" sz="2000" dirty="0">
              <a:solidFill>
                <a:srgbClr val="246172"/>
              </a:solidFill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vi-VN" sz="2000" dirty="0" err="1">
                <a:solidFill>
                  <a:srgbClr val="246172"/>
                </a:solidFill>
              </a:rPr>
              <a:t>năng</a:t>
            </a:r>
            <a:r>
              <a:rPr lang="en-US" altLang="vi-VN" sz="2000" dirty="0">
                <a:solidFill>
                  <a:srgbClr val="246172"/>
                </a:solidFill>
              </a:rPr>
              <a:t> </a:t>
            </a:r>
            <a:r>
              <a:rPr lang="en-US" altLang="vi-VN" sz="2000" dirty="0" err="1">
                <a:solidFill>
                  <a:srgbClr val="246172"/>
                </a:solidFill>
              </a:rPr>
              <a:t>lực</a:t>
            </a:r>
            <a:r>
              <a:rPr lang="en-US" altLang="vi-VN" sz="2000" dirty="0">
                <a:solidFill>
                  <a:srgbClr val="246172"/>
                </a:solidFill>
              </a:rPr>
              <a:t> </a:t>
            </a:r>
            <a:r>
              <a:rPr lang="en-US" altLang="vi-VN" sz="2000" dirty="0" err="1">
                <a:solidFill>
                  <a:srgbClr val="246172"/>
                </a:solidFill>
              </a:rPr>
              <a:t>thực</a:t>
            </a:r>
            <a:r>
              <a:rPr lang="en-US" altLang="vi-VN" sz="2000" dirty="0">
                <a:solidFill>
                  <a:srgbClr val="246172"/>
                </a:solidFill>
              </a:rPr>
              <a:t> </a:t>
            </a:r>
            <a:r>
              <a:rPr lang="en-US" altLang="vi-VN" sz="2000" dirty="0" err="1">
                <a:solidFill>
                  <a:srgbClr val="246172"/>
                </a:solidFill>
              </a:rPr>
              <a:t>tiễn</a:t>
            </a:r>
            <a:r>
              <a:rPr lang="en-US" altLang="vi-VN" sz="2000" dirty="0">
                <a:solidFill>
                  <a:srgbClr val="246172"/>
                </a:solidFill>
              </a:rPr>
              <a:t> </a:t>
            </a:r>
            <a:r>
              <a:rPr lang="en-US" altLang="vi-VN" sz="2000" dirty="0" err="1">
                <a:solidFill>
                  <a:srgbClr val="246172"/>
                </a:solidFill>
              </a:rPr>
              <a:t>của</a:t>
            </a:r>
            <a:r>
              <a:rPr lang="en-US" altLang="vi-VN" sz="2000" dirty="0">
                <a:solidFill>
                  <a:srgbClr val="246172"/>
                </a:solidFill>
              </a:rPr>
              <a:t> </a:t>
            </a:r>
            <a:r>
              <a:rPr lang="en-US" altLang="vi-VN" sz="2000" dirty="0" err="1">
                <a:solidFill>
                  <a:srgbClr val="246172"/>
                </a:solidFill>
              </a:rPr>
              <a:t>người</a:t>
            </a:r>
            <a:r>
              <a:rPr lang="en-US" altLang="vi-VN" sz="2000" dirty="0">
                <a:solidFill>
                  <a:srgbClr val="246172"/>
                </a:solidFill>
              </a:rPr>
              <a:t> </a:t>
            </a:r>
            <a:r>
              <a:rPr lang="en-US" altLang="vi-VN" sz="2000" dirty="0" err="1">
                <a:solidFill>
                  <a:srgbClr val="246172"/>
                </a:solidFill>
              </a:rPr>
              <a:t>học</a:t>
            </a:r>
            <a:endParaRPr lang="en-US" altLang="vi-VN" sz="2000" dirty="0">
              <a:solidFill>
                <a:srgbClr val="246172"/>
              </a:solidFill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vi-VN" sz="2000" dirty="0">
                <a:solidFill>
                  <a:srgbClr val="246172"/>
                </a:solidFill>
              </a:rPr>
              <a:t>- </a:t>
            </a:r>
            <a:r>
              <a:rPr lang="en-US" altLang="vi-VN" sz="2000" dirty="0" err="1">
                <a:solidFill>
                  <a:srgbClr val="246172"/>
                </a:solidFill>
              </a:rPr>
              <a:t>Chưa</a:t>
            </a:r>
            <a:r>
              <a:rPr lang="en-US" altLang="vi-VN" sz="2000" dirty="0">
                <a:solidFill>
                  <a:srgbClr val="246172"/>
                </a:solidFill>
              </a:rPr>
              <a:t> </a:t>
            </a:r>
            <a:r>
              <a:rPr lang="en-US" altLang="vi-VN" sz="2000" dirty="0" err="1">
                <a:solidFill>
                  <a:srgbClr val="246172"/>
                </a:solidFill>
              </a:rPr>
              <a:t>thể</a:t>
            </a:r>
            <a:r>
              <a:rPr lang="en-US" altLang="vi-VN" sz="2000" dirty="0">
                <a:solidFill>
                  <a:srgbClr val="246172"/>
                </a:solidFill>
              </a:rPr>
              <a:t> </a:t>
            </a:r>
            <a:r>
              <a:rPr lang="en-US" altLang="vi-VN" sz="2000" dirty="0" err="1">
                <a:solidFill>
                  <a:srgbClr val="246172"/>
                </a:solidFill>
              </a:rPr>
              <a:t>hiện</a:t>
            </a:r>
            <a:r>
              <a:rPr lang="en-US" altLang="vi-VN" sz="2000" dirty="0">
                <a:solidFill>
                  <a:srgbClr val="246172"/>
                </a:solidFill>
              </a:rPr>
              <a:t> </a:t>
            </a:r>
            <a:r>
              <a:rPr lang="en-US" altLang="vi-VN" sz="2000" dirty="0" err="1">
                <a:solidFill>
                  <a:srgbClr val="246172"/>
                </a:solidFill>
              </a:rPr>
              <a:t>rõ</a:t>
            </a:r>
            <a:r>
              <a:rPr lang="en-US" altLang="vi-VN" sz="2000" dirty="0">
                <a:solidFill>
                  <a:srgbClr val="246172"/>
                </a:solidFill>
              </a:rPr>
              <a:t> </a:t>
            </a:r>
            <a:r>
              <a:rPr lang="en-US" altLang="vi-VN" sz="2000" dirty="0" err="1">
                <a:solidFill>
                  <a:srgbClr val="246172"/>
                </a:solidFill>
              </a:rPr>
              <a:t>yêu</a:t>
            </a:r>
            <a:r>
              <a:rPr lang="en-US" altLang="vi-VN" sz="2000" dirty="0">
                <a:solidFill>
                  <a:srgbClr val="246172"/>
                </a:solidFill>
              </a:rPr>
              <a:t> </a:t>
            </a:r>
            <a:r>
              <a:rPr lang="en-US" altLang="vi-VN" sz="2000" dirty="0" err="1">
                <a:solidFill>
                  <a:srgbClr val="246172"/>
                </a:solidFill>
              </a:rPr>
              <a:t>cầu</a:t>
            </a:r>
            <a:r>
              <a:rPr lang="en-US" altLang="vi-VN" sz="2000" dirty="0">
                <a:solidFill>
                  <a:srgbClr val="246172"/>
                </a:solidFill>
              </a:rPr>
              <a:t> </a:t>
            </a:r>
            <a:r>
              <a:rPr lang="en-US" altLang="vi-VN" sz="2000" dirty="0" err="1">
                <a:solidFill>
                  <a:srgbClr val="246172"/>
                </a:solidFill>
              </a:rPr>
              <a:t>của</a:t>
            </a:r>
            <a:r>
              <a:rPr lang="en-US" altLang="vi-VN" sz="2000" dirty="0">
                <a:solidFill>
                  <a:srgbClr val="246172"/>
                </a:solidFill>
              </a:rPr>
              <a:t> 2 </a:t>
            </a:r>
            <a:r>
              <a:rPr lang="en-US" altLang="vi-VN" sz="2000" dirty="0" err="1">
                <a:solidFill>
                  <a:srgbClr val="246172"/>
                </a:solidFill>
              </a:rPr>
              <a:t>giai</a:t>
            </a:r>
            <a:r>
              <a:rPr lang="en-US" altLang="vi-VN" sz="2000" dirty="0">
                <a:solidFill>
                  <a:srgbClr val="246172"/>
                </a:solidFill>
              </a:rPr>
              <a:t> </a:t>
            </a:r>
            <a:r>
              <a:rPr lang="en-US" altLang="vi-VN" sz="2000" dirty="0" err="1">
                <a:solidFill>
                  <a:srgbClr val="246172"/>
                </a:solidFill>
              </a:rPr>
              <a:t>đoạn</a:t>
            </a:r>
            <a:r>
              <a:rPr lang="en-US" altLang="vi-VN" sz="2000" dirty="0">
                <a:solidFill>
                  <a:srgbClr val="246172"/>
                </a:solidFill>
              </a:rPr>
              <a:t> </a:t>
            </a:r>
            <a:r>
              <a:rPr lang="en-US" altLang="vi-VN" sz="2000" dirty="0" err="1">
                <a:solidFill>
                  <a:srgbClr val="246172"/>
                </a:solidFill>
              </a:rPr>
              <a:t>giáo</a:t>
            </a:r>
            <a:r>
              <a:rPr lang="en-US" altLang="vi-VN" sz="2000" dirty="0">
                <a:solidFill>
                  <a:srgbClr val="246172"/>
                </a:solidFill>
              </a:rPr>
              <a:t> </a:t>
            </a:r>
            <a:r>
              <a:rPr lang="en-US" altLang="vi-VN" sz="2000" dirty="0" err="1">
                <a:solidFill>
                  <a:srgbClr val="246172"/>
                </a:solidFill>
              </a:rPr>
              <a:t>dục</a:t>
            </a:r>
            <a:endParaRPr lang="en-US" altLang="vi-VN" sz="2000" dirty="0">
              <a:solidFill>
                <a:srgbClr val="246172"/>
              </a:solidFill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vi-VN" sz="2000" dirty="0">
                <a:solidFill>
                  <a:srgbClr val="246172"/>
                </a:solidFill>
              </a:rPr>
              <a:t>- </a:t>
            </a:r>
            <a:r>
              <a:rPr lang="en-US" altLang="vi-VN" sz="2000" dirty="0" err="1">
                <a:solidFill>
                  <a:srgbClr val="246172"/>
                </a:solidFill>
              </a:rPr>
              <a:t>Chưa</a:t>
            </a:r>
            <a:r>
              <a:rPr lang="en-US" altLang="vi-VN" sz="2000" dirty="0">
                <a:solidFill>
                  <a:srgbClr val="246172"/>
                </a:solidFill>
              </a:rPr>
              <a:t> </a:t>
            </a:r>
            <a:r>
              <a:rPr lang="en-US" altLang="vi-VN" sz="2000" dirty="0" err="1">
                <a:solidFill>
                  <a:srgbClr val="246172"/>
                </a:solidFill>
              </a:rPr>
              <a:t>có</a:t>
            </a:r>
            <a:r>
              <a:rPr lang="en-US" altLang="vi-VN" sz="2000" dirty="0">
                <a:solidFill>
                  <a:srgbClr val="246172"/>
                </a:solidFill>
              </a:rPr>
              <a:t> </a:t>
            </a:r>
            <a:r>
              <a:rPr lang="en-US" altLang="vi-VN" sz="2000" dirty="0" err="1">
                <a:solidFill>
                  <a:srgbClr val="246172"/>
                </a:solidFill>
              </a:rPr>
              <a:t>giải</a:t>
            </a:r>
            <a:r>
              <a:rPr lang="en-US" altLang="vi-VN" sz="2000" dirty="0">
                <a:solidFill>
                  <a:srgbClr val="246172"/>
                </a:solidFill>
              </a:rPr>
              <a:t> </a:t>
            </a:r>
            <a:r>
              <a:rPr lang="en-US" altLang="vi-VN" sz="2000" dirty="0" err="1">
                <a:solidFill>
                  <a:srgbClr val="246172"/>
                </a:solidFill>
              </a:rPr>
              <a:t>pháp</a:t>
            </a:r>
            <a:r>
              <a:rPr lang="en-US" altLang="vi-VN" sz="2000" dirty="0">
                <a:solidFill>
                  <a:srgbClr val="246172"/>
                </a:solidFill>
              </a:rPr>
              <a:t> </a:t>
            </a:r>
            <a:r>
              <a:rPr lang="en-US" altLang="vi-VN" sz="2000" dirty="0" err="1">
                <a:solidFill>
                  <a:srgbClr val="246172"/>
                </a:solidFill>
              </a:rPr>
              <a:t>phân</a:t>
            </a:r>
            <a:r>
              <a:rPr lang="en-US" altLang="vi-VN" sz="2000" dirty="0">
                <a:solidFill>
                  <a:srgbClr val="246172"/>
                </a:solidFill>
              </a:rPr>
              <a:t> </a:t>
            </a:r>
            <a:r>
              <a:rPr lang="en-US" altLang="vi-VN" sz="2000" dirty="0" err="1">
                <a:solidFill>
                  <a:srgbClr val="246172"/>
                </a:solidFill>
              </a:rPr>
              <a:t>hóa</a:t>
            </a:r>
            <a:r>
              <a:rPr lang="en-US" altLang="vi-VN" sz="2000" dirty="0">
                <a:solidFill>
                  <a:srgbClr val="246172"/>
                </a:solidFill>
              </a:rPr>
              <a:t> </a:t>
            </a:r>
            <a:r>
              <a:rPr lang="en-US" altLang="vi-VN" sz="2000" dirty="0" err="1">
                <a:solidFill>
                  <a:srgbClr val="246172"/>
                </a:solidFill>
              </a:rPr>
              <a:t>tốt</a:t>
            </a:r>
            <a:endParaRPr lang="en-US" altLang="vi-VN" sz="2000" dirty="0">
              <a:solidFill>
                <a:srgbClr val="246172"/>
              </a:solidFill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vi-VN" sz="2000" dirty="0">
                <a:solidFill>
                  <a:srgbClr val="246172"/>
                </a:solidFill>
              </a:rPr>
              <a:t>- </a:t>
            </a:r>
            <a:r>
              <a:rPr lang="en-US" altLang="vi-VN" sz="2000" dirty="0" err="1">
                <a:solidFill>
                  <a:srgbClr val="246172"/>
                </a:solidFill>
              </a:rPr>
              <a:t>Phương</a:t>
            </a:r>
            <a:r>
              <a:rPr lang="en-US" altLang="vi-VN" sz="2000" dirty="0">
                <a:solidFill>
                  <a:srgbClr val="246172"/>
                </a:solidFill>
              </a:rPr>
              <a:t> </a:t>
            </a:r>
            <a:r>
              <a:rPr lang="en-US" altLang="vi-VN" sz="2000" dirty="0" err="1">
                <a:solidFill>
                  <a:srgbClr val="246172"/>
                </a:solidFill>
              </a:rPr>
              <a:t>pháp</a:t>
            </a:r>
            <a:r>
              <a:rPr lang="en-US" altLang="vi-VN" sz="2000" dirty="0">
                <a:solidFill>
                  <a:srgbClr val="246172"/>
                </a:solidFill>
              </a:rPr>
              <a:t> </a:t>
            </a:r>
            <a:r>
              <a:rPr lang="en-US" altLang="vi-VN" sz="2000" dirty="0" err="1">
                <a:solidFill>
                  <a:srgbClr val="246172"/>
                </a:solidFill>
              </a:rPr>
              <a:t>dạy</a:t>
            </a:r>
            <a:r>
              <a:rPr lang="en-US" altLang="vi-VN" sz="2000" dirty="0">
                <a:solidFill>
                  <a:srgbClr val="246172"/>
                </a:solidFill>
              </a:rPr>
              <a:t> </a:t>
            </a:r>
            <a:r>
              <a:rPr lang="en-US" altLang="vi-VN" sz="2000" dirty="0" err="1">
                <a:solidFill>
                  <a:srgbClr val="246172"/>
                </a:solidFill>
              </a:rPr>
              <a:t>học</a:t>
            </a:r>
            <a:r>
              <a:rPr lang="en-US" altLang="vi-VN" sz="2000" dirty="0">
                <a:solidFill>
                  <a:srgbClr val="246172"/>
                </a:solidFill>
              </a:rPr>
              <a:t> </a:t>
            </a:r>
            <a:r>
              <a:rPr lang="en-US" altLang="vi-VN" sz="2000" dirty="0" err="1">
                <a:solidFill>
                  <a:srgbClr val="246172"/>
                </a:solidFill>
              </a:rPr>
              <a:t>thiên</a:t>
            </a:r>
            <a:r>
              <a:rPr lang="en-US" altLang="vi-VN" sz="2000" dirty="0">
                <a:solidFill>
                  <a:srgbClr val="246172"/>
                </a:solidFill>
              </a:rPr>
              <a:t> </a:t>
            </a:r>
            <a:r>
              <a:rPr lang="en-US" altLang="vi-VN" sz="2000" dirty="0" err="1">
                <a:solidFill>
                  <a:srgbClr val="246172"/>
                </a:solidFill>
              </a:rPr>
              <a:t>về</a:t>
            </a:r>
            <a:r>
              <a:rPr lang="en-US" altLang="vi-VN" sz="2000" dirty="0">
                <a:solidFill>
                  <a:srgbClr val="246172"/>
                </a:solidFill>
              </a:rPr>
              <a:t> </a:t>
            </a:r>
            <a:r>
              <a:rPr lang="en-US" altLang="vi-VN" sz="2000" dirty="0" err="1">
                <a:solidFill>
                  <a:srgbClr val="246172"/>
                </a:solidFill>
              </a:rPr>
              <a:t>truyền</a:t>
            </a:r>
            <a:r>
              <a:rPr lang="en-US" altLang="vi-VN" sz="2000" dirty="0">
                <a:solidFill>
                  <a:srgbClr val="246172"/>
                </a:solidFill>
              </a:rPr>
              <a:t> </a:t>
            </a:r>
            <a:r>
              <a:rPr lang="en-US" altLang="vi-VN" sz="2000" dirty="0" err="1">
                <a:solidFill>
                  <a:srgbClr val="246172"/>
                </a:solidFill>
              </a:rPr>
              <a:t>thụ</a:t>
            </a:r>
            <a:r>
              <a:rPr lang="en-US" altLang="vi-VN" sz="2000" dirty="0">
                <a:solidFill>
                  <a:srgbClr val="246172"/>
                </a:solidFill>
              </a:rPr>
              <a:t> </a:t>
            </a:r>
            <a:r>
              <a:rPr lang="en-US" altLang="vi-VN" sz="2000" dirty="0" err="1">
                <a:solidFill>
                  <a:srgbClr val="246172"/>
                </a:solidFill>
              </a:rPr>
              <a:t>một</a:t>
            </a:r>
            <a:r>
              <a:rPr lang="en-US" altLang="vi-VN" sz="2000" dirty="0">
                <a:solidFill>
                  <a:srgbClr val="246172"/>
                </a:solidFill>
              </a:rPr>
              <a:t> </a:t>
            </a:r>
            <a:r>
              <a:rPr lang="en-US" altLang="vi-VN" sz="2000" dirty="0" err="1">
                <a:solidFill>
                  <a:srgbClr val="246172"/>
                </a:solidFill>
              </a:rPr>
              <a:t>chiều</a:t>
            </a:r>
            <a:r>
              <a:rPr lang="en-US" altLang="vi-VN" sz="2000" dirty="0">
                <a:solidFill>
                  <a:srgbClr val="246172"/>
                </a:solidFill>
              </a:rPr>
              <a:t>,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vi-VN" sz="2000" dirty="0" err="1">
                <a:solidFill>
                  <a:srgbClr val="246172"/>
                </a:solidFill>
              </a:rPr>
              <a:t>hình</a:t>
            </a:r>
            <a:r>
              <a:rPr lang="en-US" altLang="vi-VN" sz="2000" dirty="0">
                <a:solidFill>
                  <a:srgbClr val="246172"/>
                </a:solidFill>
              </a:rPr>
              <a:t> </a:t>
            </a:r>
            <a:r>
              <a:rPr lang="en-US" altLang="vi-VN" sz="2000" dirty="0" err="1">
                <a:solidFill>
                  <a:srgbClr val="246172"/>
                </a:solidFill>
              </a:rPr>
              <a:t>thức</a:t>
            </a:r>
            <a:r>
              <a:rPr lang="en-US" altLang="vi-VN" sz="2000" dirty="0">
                <a:solidFill>
                  <a:srgbClr val="246172"/>
                </a:solidFill>
              </a:rPr>
              <a:t> </a:t>
            </a:r>
            <a:r>
              <a:rPr lang="en-US" altLang="vi-VN" sz="2000" dirty="0" err="1">
                <a:solidFill>
                  <a:srgbClr val="246172"/>
                </a:solidFill>
              </a:rPr>
              <a:t>tổ</a:t>
            </a:r>
            <a:r>
              <a:rPr lang="en-US" altLang="vi-VN" sz="2000" dirty="0">
                <a:solidFill>
                  <a:srgbClr val="246172"/>
                </a:solidFill>
              </a:rPr>
              <a:t> </a:t>
            </a:r>
            <a:r>
              <a:rPr lang="en-US" altLang="vi-VN" sz="2000" dirty="0" err="1">
                <a:solidFill>
                  <a:srgbClr val="246172"/>
                </a:solidFill>
              </a:rPr>
              <a:t>chức</a:t>
            </a:r>
            <a:r>
              <a:rPr lang="en-US" altLang="vi-VN" sz="2000" dirty="0">
                <a:solidFill>
                  <a:srgbClr val="246172"/>
                </a:solidFill>
              </a:rPr>
              <a:t> </a:t>
            </a:r>
            <a:r>
              <a:rPr lang="en-US" altLang="vi-VN" sz="2000" dirty="0" err="1">
                <a:solidFill>
                  <a:srgbClr val="246172"/>
                </a:solidFill>
              </a:rPr>
              <a:t>dạy</a:t>
            </a:r>
            <a:r>
              <a:rPr lang="en-US" altLang="vi-VN" sz="2000" dirty="0">
                <a:solidFill>
                  <a:srgbClr val="246172"/>
                </a:solidFill>
              </a:rPr>
              <a:t> </a:t>
            </a:r>
            <a:r>
              <a:rPr lang="en-US" altLang="vi-VN" sz="2000" dirty="0" err="1">
                <a:solidFill>
                  <a:srgbClr val="246172"/>
                </a:solidFill>
              </a:rPr>
              <a:t>học</a:t>
            </a:r>
            <a:r>
              <a:rPr lang="en-US" altLang="vi-VN" sz="2000" dirty="0">
                <a:solidFill>
                  <a:srgbClr val="246172"/>
                </a:solidFill>
              </a:rPr>
              <a:t> </a:t>
            </a:r>
            <a:r>
              <a:rPr lang="en-US" altLang="vi-VN" sz="2000" dirty="0" err="1">
                <a:solidFill>
                  <a:srgbClr val="246172"/>
                </a:solidFill>
              </a:rPr>
              <a:t>chưa</a:t>
            </a:r>
            <a:r>
              <a:rPr lang="en-US" altLang="vi-VN" sz="2000" dirty="0">
                <a:solidFill>
                  <a:srgbClr val="246172"/>
                </a:solidFill>
              </a:rPr>
              <a:t> </a:t>
            </a:r>
            <a:r>
              <a:rPr lang="en-US" altLang="vi-VN" sz="2000" dirty="0" err="1">
                <a:solidFill>
                  <a:srgbClr val="246172"/>
                </a:solidFill>
              </a:rPr>
              <a:t>đa</a:t>
            </a:r>
            <a:r>
              <a:rPr lang="en-US" altLang="vi-VN" sz="2000" dirty="0">
                <a:solidFill>
                  <a:srgbClr val="246172"/>
                </a:solidFill>
              </a:rPr>
              <a:t> </a:t>
            </a:r>
            <a:r>
              <a:rPr lang="en-US" altLang="vi-VN" sz="2000" dirty="0" err="1">
                <a:solidFill>
                  <a:srgbClr val="246172"/>
                </a:solidFill>
              </a:rPr>
              <a:t>dạng</a:t>
            </a:r>
            <a:endParaRPr lang="en-US" altLang="vi-VN" sz="2000" dirty="0">
              <a:solidFill>
                <a:srgbClr val="246172"/>
              </a:solidFill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vi-VN" sz="2000" b="1" dirty="0">
                <a:solidFill>
                  <a:srgbClr val="FF0000"/>
                </a:solidFill>
              </a:rPr>
              <a:t>2.2. </a:t>
            </a:r>
            <a:r>
              <a:rPr lang="en-US" altLang="vi-VN" sz="2000" b="1" dirty="0" err="1">
                <a:solidFill>
                  <a:srgbClr val="FF0000"/>
                </a:solidFill>
              </a:rPr>
              <a:t>Cơ</a:t>
            </a:r>
            <a:r>
              <a:rPr lang="en-US" altLang="vi-VN" sz="2000" b="1" dirty="0">
                <a:solidFill>
                  <a:srgbClr val="FF0000"/>
                </a:solidFill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</a:rPr>
              <a:t>sở</a:t>
            </a:r>
            <a:r>
              <a:rPr lang="en-US" altLang="vi-VN" sz="2000" b="1" dirty="0">
                <a:solidFill>
                  <a:srgbClr val="FF0000"/>
                </a:solidFill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</a:rPr>
              <a:t>lý</a:t>
            </a:r>
            <a:r>
              <a:rPr lang="en-US" altLang="vi-VN" sz="2000" b="1" dirty="0">
                <a:solidFill>
                  <a:srgbClr val="FF0000"/>
                </a:solidFill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</a:rPr>
              <a:t>luận</a:t>
            </a:r>
            <a:r>
              <a:rPr lang="en-US" altLang="vi-VN" sz="2000" b="1" dirty="0">
                <a:solidFill>
                  <a:srgbClr val="FF0000"/>
                </a:solidFill>
              </a:rPr>
              <a:t> </a:t>
            </a:r>
          </a:p>
          <a:p>
            <a:pPr algn="just" eaLnBrk="1" hangingPunct="1">
              <a:lnSpc>
                <a:spcPct val="150000"/>
              </a:lnSpc>
              <a:buFontTx/>
              <a:buChar char="-"/>
            </a:pPr>
            <a:r>
              <a:rPr lang="en-US" altLang="vi-VN" sz="2000" dirty="0">
                <a:solidFill>
                  <a:srgbClr val="0070C0"/>
                </a:solidFill>
              </a:rPr>
              <a:t> </a:t>
            </a:r>
            <a:r>
              <a:rPr lang="en-US" altLang="vi-VN" sz="2000" dirty="0" err="1">
                <a:solidFill>
                  <a:srgbClr val="0070C0"/>
                </a:solidFill>
              </a:rPr>
              <a:t>Lý</a:t>
            </a:r>
            <a:r>
              <a:rPr lang="en-US" altLang="vi-VN" sz="2000" dirty="0">
                <a:solidFill>
                  <a:srgbClr val="0070C0"/>
                </a:solidFill>
              </a:rPr>
              <a:t> </a:t>
            </a:r>
            <a:r>
              <a:rPr lang="en-US" altLang="vi-VN" sz="2000" dirty="0" err="1">
                <a:solidFill>
                  <a:srgbClr val="0070C0"/>
                </a:solidFill>
              </a:rPr>
              <a:t>luận</a:t>
            </a:r>
            <a:r>
              <a:rPr lang="en-US" altLang="vi-VN" sz="2000" dirty="0">
                <a:solidFill>
                  <a:srgbClr val="0070C0"/>
                </a:solidFill>
              </a:rPr>
              <a:t> </a:t>
            </a:r>
            <a:r>
              <a:rPr lang="en-US" altLang="vi-VN" sz="2000" dirty="0" err="1">
                <a:solidFill>
                  <a:srgbClr val="0070C0"/>
                </a:solidFill>
              </a:rPr>
              <a:t>về</a:t>
            </a:r>
            <a:r>
              <a:rPr lang="en-US" altLang="vi-VN" sz="2000" dirty="0">
                <a:solidFill>
                  <a:srgbClr val="0070C0"/>
                </a:solidFill>
              </a:rPr>
              <a:t> </a:t>
            </a:r>
            <a:r>
              <a:rPr lang="en-US" altLang="vi-VN" sz="2000" dirty="0" err="1">
                <a:solidFill>
                  <a:srgbClr val="0070C0"/>
                </a:solidFill>
              </a:rPr>
              <a:t>phẩm</a:t>
            </a:r>
            <a:r>
              <a:rPr lang="en-US" altLang="vi-VN" sz="2000" dirty="0">
                <a:solidFill>
                  <a:srgbClr val="0070C0"/>
                </a:solidFill>
              </a:rPr>
              <a:t> </a:t>
            </a:r>
            <a:r>
              <a:rPr lang="en-US" altLang="vi-VN" sz="2000" dirty="0" err="1">
                <a:solidFill>
                  <a:srgbClr val="0070C0"/>
                </a:solidFill>
              </a:rPr>
              <a:t>chất</a:t>
            </a:r>
            <a:r>
              <a:rPr lang="en-US" altLang="vi-VN" sz="2000" dirty="0">
                <a:solidFill>
                  <a:srgbClr val="0070C0"/>
                </a:solidFill>
              </a:rPr>
              <a:t>, </a:t>
            </a:r>
            <a:r>
              <a:rPr lang="en-US" altLang="vi-VN" sz="2000" dirty="0" err="1">
                <a:solidFill>
                  <a:srgbClr val="0070C0"/>
                </a:solidFill>
              </a:rPr>
              <a:t>năng</a:t>
            </a:r>
            <a:r>
              <a:rPr lang="en-US" altLang="vi-VN" sz="2000" dirty="0">
                <a:solidFill>
                  <a:srgbClr val="0070C0"/>
                </a:solidFill>
              </a:rPr>
              <a:t> </a:t>
            </a:r>
            <a:r>
              <a:rPr lang="en-US" altLang="vi-VN" sz="2000" dirty="0" err="1">
                <a:solidFill>
                  <a:srgbClr val="0070C0"/>
                </a:solidFill>
              </a:rPr>
              <a:t>lực</a:t>
            </a:r>
            <a:endParaRPr lang="en-US" altLang="vi-VN" sz="2000" dirty="0">
              <a:solidFill>
                <a:srgbClr val="0070C0"/>
              </a:solidFill>
            </a:endParaRPr>
          </a:p>
          <a:p>
            <a:pPr algn="just" eaLnBrk="1" hangingPunct="1">
              <a:lnSpc>
                <a:spcPct val="150000"/>
              </a:lnSpc>
              <a:buFontTx/>
              <a:buChar char="-"/>
            </a:pPr>
            <a:r>
              <a:rPr lang="en-US" altLang="vi-VN" sz="2000" dirty="0">
                <a:solidFill>
                  <a:srgbClr val="0070C0"/>
                </a:solidFill>
              </a:rPr>
              <a:t> </a:t>
            </a:r>
            <a:r>
              <a:rPr lang="en-US" altLang="vi-VN" sz="2000" dirty="0" err="1">
                <a:solidFill>
                  <a:srgbClr val="0070C0"/>
                </a:solidFill>
              </a:rPr>
              <a:t>Lý</a:t>
            </a:r>
            <a:r>
              <a:rPr lang="en-US" altLang="vi-VN" sz="2000" dirty="0">
                <a:solidFill>
                  <a:srgbClr val="0070C0"/>
                </a:solidFill>
              </a:rPr>
              <a:t> </a:t>
            </a:r>
            <a:r>
              <a:rPr lang="en-US" altLang="vi-VN" sz="2000" dirty="0" err="1">
                <a:solidFill>
                  <a:srgbClr val="0070C0"/>
                </a:solidFill>
              </a:rPr>
              <a:t>luận</a:t>
            </a:r>
            <a:r>
              <a:rPr lang="en-US" altLang="vi-VN" sz="2000" dirty="0">
                <a:solidFill>
                  <a:srgbClr val="0070C0"/>
                </a:solidFill>
              </a:rPr>
              <a:t> </a:t>
            </a:r>
            <a:r>
              <a:rPr lang="en-US" altLang="vi-VN" sz="2000" dirty="0" err="1">
                <a:solidFill>
                  <a:srgbClr val="0070C0"/>
                </a:solidFill>
              </a:rPr>
              <a:t>và</a:t>
            </a:r>
            <a:r>
              <a:rPr lang="en-US" altLang="vi-VN" sz="2000" dirty="0">
                <a:solidFill>
                  <a:srgbClr val="0070C0"/>
                </a:solidFill>
              </a:rPr>
              <a:t> </a:t>
            </a:r>
            <a:r>
              <a:rPr lang="en-US" altLang="vi-VN" sz="2000" dirty="0" err="1">
                <a:solidFill>
                  <a:srgbClr val="0070C0"/>
                </a:solidFill>
              </a:rPr>
              <a:t>kinh</a:t>
            </a:r>
            <a:r>
              <a:rPr lang="en-US" altLang="vi-VN" sz="2000" dirty="0">
                <a:solidFill>
                  <a:srgbClr val="0070C0"/>
                </a:solidFill>
              </a:rPr>
              <a:t> </a:t>
            </a:r>
            <a:r>
              <a:rPr lang="en-US" altLang="vi-VN" sz="2000" dirty="0" err="1">
                <a:solidFill>
                  <a:srgbClr val="0070C0"/>
                </a:solidFill>
              </a:rPr>
              <a:t>nghiệm</a:t>
            </a:r>
            <a:r>
              <a:rPr lang="en-US" altLang="vi-VN" sz="2000" dirty="0">
                <a:solidFill>
                  <a:srgbClr val="0070C0"/>
                </a:solidFill>
              </a:rPr>
              <a:t> </a:t>
            </a:r>
            <a:r>
              <a:rPr lang="en-US" altLang="vi-VN" sz="2000" dirty="0" err="1">
                <a:solidFill>
                  <a:srgbClr val="0070C0"/>
                </a:solidFill>
              </a:rPr>
              <a:t>xây</a:t>
            </a:r>
            <a:r>
              <a:rPr lang="en-US" altLang="vi-VN" sz="2000" dirty="0">
                <a:solidFill>
                  <a:srgbClr val="0070C0"/>
                </a:solidFill>
              </a:rPr>
              <a:t> </a:t>
            </a:r>
            <a:r>
              <a:rPr lang="en-US" altLang="vi-VN" sz="2000" dirty="0" err="1">
                <a:solidFill>
                  <a:srgbClr val="0070C0"/>
                </a:solidFill>
              </a:rPr>
              <a:t>dựng</a:t>
            </a:r>
            <a:r>
              <a:rPr lang="en-US" altLang="vi-VN" sz="2000" dirty="0">
                <a:solidFill>
                  <a:srgbClr val="0070C0"/>
                </a:solidFill>
              </a:rPr>
              <a:t> </a:t>
            </a:r>
            <a:r>
              <a:rPr lang="en-US" altLang="vi-VN" sz="2000" dirty="0" err="1">
                <a:solidFill>
                  <a:srgbClr val="0070C0"/>
                </a:solidFill>
              </a:rPr>
              <a:t>chương</a:t>
            </a:r>
            <a:r>
              <a:rPr lang="en-US" altLang="vi-VN" sz="2000" dirty="0">
                <a:solidFill>
                  <a:srgbClr val="0070C0"/>
                </a:solidFill>
              </a:rPr>
              <a:t> </a:t>
            </a:r>
            <a:r>
              <a:rPr lang="en-US" altLang="vi-VN" sz="2000" dirty="0" err="1">
                <a:solidFill>
                  <a:srgbClr val="0070C0"/>
                </a:solidFill>
              </a:rPr>
              <a:t>trình</a:t>
            </a:r>
            <a:r>
              <a:rPr lang="en-US" altLang="vi-VN" sz="2000" dirty="0">
                <a:solidFill>
                  <a:srgbClr val="0070C0"/>
                </a:solidFill>
              </a:rPr>
              <a:t> </a:t>
            </a:r>
            <a:r>
              <a:rPr lang="en-US" altLang="vi-VN" sz="2000" dirty="0" err="1">
                <a:solidFill>
                  <a:srgbClr val="0070C0"/>
                </a:solidFill>
              </a:rPr>
              <a:t>GDPT</a:t>
            </a:r>
            <a:r>
              <a:rPr lang="en-US" altLang="vi-VN" sz="2000" dirty="0">
                <a:solidFill>
                  <a:srgbClr val="0070C0"/>
                </a:solidFill>
              </a:rPr>
              <a:t>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vi-VN" sz="2000" b="1" dirty="0">
                <a:solidFill>
                  <a:srgbClr val="246172"/>
                </a:solidFill>
              </a:rPr>
              <a:t> </a:t>
            </a:r>
            <a:endParaRPr lang="en-US" altLang="vi-VN" sz="2000" b="1" dirty="0">
              <a:solidFill>
                <a:srgbClr val="000000"/>
              </a:solidFill>
            </a:endParaRPr>
          </a:p>
        </p:txBody>
      </p:sp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8296275" y="990600"/>
            <a:ext cx="847725" cy="5400675"/>
            <a:chOff x="4290590" y="1056604"/>
            <a:chExt cx="793804" cy="1815184"/>
          </a:xfrm>
        </p:grpSpPr>
        <p:sp>
          <p:nvSpPr>
            <p:cNvPr id="15" name="Freeform 14"/>
            <p:cNvSpPr/>
            <p:nvPr/>
          </p:nvSpPr>
          <p:spPr>
            <a:xfrm>
              <a:off x="4290590" y="1165985"/>
              <a:ext cx="793804" cy="1705803"/>
            </a:xfrm>
            <a:custGeom>
              <a:avLst/>
              <a:gdLst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88" h="1706055">
                  <a:moveTo>
                    <a:pt x="604838" y="1706055"/>
                  </a:moveTo>
                  <a:cubicBezTo>
                    <a:pt x="446088" y="1699705"/>
                    <a:pt x="196850" y="1693355"/>
                    <a:pt x="42863" y="1515555"/>
                  </a:cubicBezTo>
                  <a:lnTo>
                    <a:pt x="0" y="167767"/>
                  </a:lnTo>
                  <a:cubicBezTo>
                    <a:pt x="104776" y="12193"/>
                    <a:pt x="442912" y="-5270"/>
                    <a:pt x="614363" y="1080"/>
                  </a:cubicBezTo>
                  <a:cubicBezTo>
                    <a:pt x="687388" y="4255"/>
                    <a:pt x="646113" y="64580"/>
                    <a:pt x="661988" y="96330"/>
                  </a:cubicBezTo>
                  <a:lnTo>
                    <a:pt x="604838" y="170605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C331">
                    <a:lumMod val="50000"/>
                  </a:srgbClr>
                </a:gs>
                <a:gs pos="50000">
                  <a:srgbClr val="FFC331"/>
                </a:gs>
                <a:gs pos="100000">
                  <a:srgbClr val="FFC331">
                    <a:lumMod val="50000"/>
                  </a:srgbClr>
                </a:gs>
              </a:gsLst>
              <a:lin ang="10800000" scaled="1"/>
              <a:tileRect/>
            </a:gradFill>
            <a:ln w="3175" cap="flat" cmpd="sng" algn="ctr">
              <a:noFill/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4648842" y="1056604"/>
              <a:ext cx="399876" cy="166472"/>
            </a:xfrm>
            <a:custGeom>
              <a:avLst/>
              <a:gdLst>
                <a:gd name="connsiteX0" fmla="*/ 0 w 400050"/>
                <a:gd name="connsiteY0" fmla="*/ 176213 h 176213"/>
                <a:gd name="connsiteX1" fmla="*/ 0 w 400050"/>
                <a:gd name="connsiteY1" fmla="*/ 119063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66688 h 166688"/>
                <a:gd name="connsiteX1" fmla="*/ 9525 w 400050"/>
                <a:gd name="connsiteY1" fmla="*/ 121444 h 166688"/>
                <a:gd name="connsiteX2" fmla="*/ 333375 w 400050"/>
                <a:gd name="connsiteY2" fmla="*/ 0 h 166688"/>
                <a:gd name="connsiteX3" fmla="*/ 400050 w 400050"/>
                <a:gd name="connsiteY3" fmla="*/ 33338 h 166688"/>
                <a:gd name="connsiteX4" fmla="*/ 385763 w 400050"/>
                <a:gd name="connsiteY4" fmla="*/ 109538 h 166688"/>
                <a:gd name="connsiteX5" fmla="*/ 0 w 400050"/>
                <a:gd name="connsiteY5" fmla="*/ 166688 h 166688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050" h="167360">
                  <a:moveTo>
                    <a:pt x="0" y="167360"/>
                  </a:moveTo>
                  <a:lnTo>
                    <a:pt x="9525" y="122116"/>
                  </a:lnTo>
                  <a:cubicBezTo>
                    <a:pt x="98425" y="7022"/>
                    <a:pt x="277812" y="-3297"/>
                    <a:pt x="333375" y="672"/>
                  </a:cubicBezTo>
                  <a:cubicBezTo>
                    <a:pt x="365125" y="2260"/>
                    <a:pt x="394493" y="15753"/>
                    <a:pt x="400050" y="34010"/>
                  </a:cubicBezTo>
                  <a:lnTo>
                    <a:pt x="385763" y="110210"/>
                  </a:lnTo>
                  <a:cubicBezTo>
                    <a:pt x="288131" y="110210"/>
                    <a:pt x="130969" y="119735"/>
                    <a:pt x="0" y="1673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331">
                    <a:lumMod val="50000"/>
                  </a:srgbClr>
                </a:gs>
                <a:gs pos="50000">
                  <a:srgbClr val="FFC331"/>
                </a:gs>
                <a:gs pos="100000">
                  <a:srgbClr val="FFC331">
                    <a:lumMod val="50000"/>
                  </a:srgbClr>
                </a:gs>
              </a:gsLst>
              <a:lin ang="10800000" scaled="1"/>
              <a:tileRect/>
            </a:gra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8" name="Oval 17"/>
          <p:cNvSpPr/>
          <p:nvPr/>
        </p:nvSpPr>
        <p:spPr bwMode="gray">
          <a:xfrm>
            <a:off x="383381" y="999334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5400000" algn="br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l">
              <a:rot lat="0" lon="0" rev="2400000"/>
            </a:lightRig>
          </a:scene3d>
          <a:sp3d prstMaterial="metal">
            <a:bevelT w="215900" h="215900"/>
            <a:contourClr>
              <a:schemeClr val="tx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2A287A-A6A7-4F3A-B304-C84F30B52157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F391542-24C6-4C0A-9A63-B1A4B57064AB}" type="slidenum">
              <a:rPr lang="en-US" altLang="vi-VN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en-US" altLang="vi-V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727075"/>
          </a:xfrm>
          <a:prstGeom prst="rect">
            <a:avLst/>
          </a:prstGeom>
          <a:solidFill>
            <a:srgbClr val="89C1E3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prstClr val="black"/>
                </a:solidFill>
                <a:latin typeface="Calibri"/>
              </a:rPr>
              <a:t>I. </a:t>
            </a:r>
            <a:r>
              <a:rPr lang="en-US" sz="3200" b="1" kern="0" dirty="0" err="1">
                <a:solidFill>
                  <a:prstClr val="black"/>
                </a:solidFill>
                <a:latin typeface="Calibri"/>
              </a:rPr>
              <a:t>NHỮNG</a:t>
            </a:r>
            <a:r>
              <a:rPr lang="en-US" sz="3200" b="1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latin typeface="Calibri"/>
              </a:rPr>
              <a:t>VẤN</a:t>
            </a:r>
            <a:r>
              <a:rPr lang="en-US" sz="3200" b="1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latin typeface="Calibri"/>
              </a:rPr>
              <a:t>ĐỀ</a:t>
            </a:r>
            <a:r>
              <a:rPr lang="en-US" sz="3200" b="1" kern="0" dirty="0">
                <a:solidFill>
                  <a:prstClr val="black"/>
                </a:solidFill>
                <a:latin typeface="Calibri"/>
              </a:rPr>
              <a:t> CHUNG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763" y="730250"/>
            <a:ext cx="1214437" cy="6130925"/>
          </a:xfrm>
          <a:prstGeom prst="roundRect">
            <a:avLst/>
          </a:prstGeom>
          <a:solidFill>
            <a:srgbClr val="E9E8B6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rIns="0" anchor="ctr"/>
          <a:lstStyle/>
          <a:p>
            <a:pPr algn="ctr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CƠ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SỞ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PHÁP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LÝ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CỦA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VIỆC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ĐỔI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MỚI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CT</a:t>
            </a:r>
          </a:p>
          <a:p>
            <a:pPr algn="ctr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GDPT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</p:txBody>
      </p:sp>
      <p:sp>
        <p:nvSpPr>
          <p:cNvPr id="41988" name="Freeform 12"/>
          <p:cNvSpPr>
            <a:spLocks/>
          </p:cNvSpPr>
          <p:nvPr/>
        </p:nvSpPr>
        <p:spPr bwMode="auto">
          <a:xfrm>
            <a:off x="1325563" y="1033463"/>
            <a:ext cx="7618412" cy="5519737"/>
          </a:xfrm>
          <a:custGeom>
            <a:avLst/>
            <a:gdLst>
              <a:gd name="T0" fmla="*/ 0 w 5094014"/>
              <a:gd name="T1" fmla="*/ 2147483647 h 1636395"/>
              <a:gd name="T2" fmla="*/ 0 w 5094014"/>
              <a:gd name="T3" fmla="*/ 2147483647 h 1636395"/>
              <a:gd name="T4" fmla="*/ 2147483647 w 5094014"/>
              <a:gd name="T5" fmla="*/ 2147483647 h 1636395"/>
              <a:gd name="T6" fmla="*/ 2147483647 w 5094014"/>
              <a:gd name="T7" fmla="*/ 2147483647 h 1636395"/>
              <a:gd name="T8" fmla="*/ 2147483647 w 5094014"/>
              <a:gd name="T9" fmla="*/ 0 h 1636395"/>
              <a:gd name="T10" fmla="*/ 0 w 5094014"/>
              <a:gd name="T11" fmla="*/ 2147483647 h 163639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94014"/>
              <a:gd name="T19" fmla="*/ 0 h 1636395"/>
              <a:gd name="T20" fmla="*/ 5094014 w 5094014"/>
              <a:gd name="T21" fmla="*/ 1636395 h 163639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94014" h="1636395">
                <a:moveTo>
                  <a:pt x="0" y="20955"/>
                </a:moveTo>
                <a:lnTo>
                  <a:pt x="0" y="1636395"/>
                </a:lnTo>
                <a:lnTo>
                  <a:pt x="4663440" y="1636395"/>
                </a:lnTo>
                <a:cubicBezTo>
                  <a:pt x="4905375" y="1634490"/>
                  <a:pt x="5047298" y="1575435"/>
                  <a:pt x="5093970" y="1525905"/>
                </a:cubicBezTo>
                <a:cubicBezTo>
                  <a:pt x="5095557" y="1015682"/>
                  <a:pt x="5054283" y="510223"/>
                  <a:pt x="5055870" y="0"/>
                </a:cubicBezTo>
                <a:lnTo>
                  <a:pt x="0" y="20955"/>
                </a:lnTo>
                <a:close/>
              </a:path>
            </a:pathLst>
          </a:custGeom>
          <a:gradFill rotWithShape="1">
            <a:gsLst>
              <a:gs pos="0">
                <a:srgbClr val="986C00"/>
              </a:gs>
              <a:gs pos="22000">
                <a:srgbClr val="E4A200"/>
              </a:gs>
              <a:gs pos="61000">
                <a:srgbClr val="FFC331"/>
              </a:gs>
              <a:gs pos="100000">
                <a:srgbClr val="FFC331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lnSpc>
                <a:spcPct val="150000"/>
              </a:lnSpc>
            </a:pPr>
            <a:r>
              <a:rPr lang="en-US" altLang="vi-VN" sz="2400" b="1" dirty="0">
                <a:solidFill>
                  <a:srgbClr val="FF0000"/>
                </a:solidFill>
              </a:rPr>
              <a:t>3.1. </a:t>
            </a:r>
            <a:r>
              <a:rPr lang="en-US" altLang="vi-VN" sz="2200" b="1" dirty="0" err="1">
                <a:solidFill>
                  <a:srgbClr val="FF0000"/>
                </a:solidFill>
              </a:rPr>
              <a:t>Nghị</a:t>
            </a:r>
            <a:r>
              <a:rPr lang="en-US" altLang="vi-VN" sz="2200" b="1" dirty="0">
                <a:solidFill>
                  <a:srgbClr val="FF0000"/>
                </a:solidFill>
              </a:rPr>
              <a:t> </a:t>
            </a:r>
            <a:r>
              <a:rPr lang="en-US" altLang="vi-VN" sz="2200" b="1" dirty="0" err="1">
                <a:solidFill>
                  <a:srgbClr val="FF0000"/>
                </a:solidFill>
              </a:rPr>
              <a:t>quyết</a:t>
            </a:r>
            <a:r>
              <a:rPr lang="en-US" altLang="vi-VN" sz="2200" b="1" dirty="0">
                <a:solidFill>
                  <a:srgbClr val="FF0000"/>
                </a:solidFill>
              </a:rPr>
              <a:t> 29 </a:t>
            </a:r>
            <a:r>
              <a:rPr lang="en-US" altLang="vi-VN" sz="2200" b="1" dirty="0" err="1">
                <a:solidFill>
                  <a:srgbClr val="FF0000"/>
                </a:solidFill>
              </a:rPr>
              <a:t>của</a:t>
            </a:r>
            <a:r>
              <a:rPr lang="en-US" altLang="vi-VN" sz="2200" b="1" dirty="0">
                <a:solidFill>
                  <a:srgbClr val="FF0000"/>
                </a:solidFill>
              </a:rPr>
              <a:t> </a:t>
            </a:r>
            <a:r>
              <a:rPr lang="en-US" altLang="vi-VN" sz="2200" b="1" dirty="0" err="1">
                <a:solidFill>
                  <a:srgbClr val="FF0000"/>
                </a:solidFill>
              </a:rPr>
              <a:t>Trung</a:t>
            </a:r>
            <a:r>
              <a:rPr lang="en-US" altLang="vi-VN" sz="2200" b="1" dirty="0">
                <a:solidFill>
                  <a:srgbClr val="FF0000"/>
                </a:solidFill>
              </a:rPr>
              <a:t> </a:t>
            </a:r>
            <a:r>
              <a:rPr lang="en-US" altLang="vi-VN" sz="2200" b="1" dirty="0" err="1">
                <a:solidFill>
                  <a:srgbClr val="FF0000"/>
                </a:solidFill>
              </a:rPr>
              <a:t>ương</a:t>
            </a:r>
            <a:endParaRPr lang="en-US" altLang="vi-VN" sz="2200" b="1" dirty="0">
              <a:solidFill>
                <a:srgbClr val="FF0000"/>
              </a:solidFill>
            </a:endParaRPr>
          </a:p>
          <a:p>
            <a:pPr marL="457200" indent="-457200" eaLnBrk="1" hangingPunct="1">
              <a:lnSpc>
                <a:spcPct val="150000"/>
              </a:lnSpc>
            </a:pPr>
            <a:r>
              <a:rPr lang="en-US" altLang="vi-VN" sz="2200" b="1" dirty="0">
                <a:solidFill>
                  <a:srgbClr val="FF0000"/>
                </a:solidFill>
              </a:rPr>
              <a:t>3.2. </a:t>
            </a:r>
            <a:r>
              <a:rPr lang="en-US" altLang="vi-VN" sz="2200" b="1" dirty="0" err="1">
                <a:solidFill>
                  <a:srgbClr val="FF0000"/>
                </a:solidFill>
              </a:rPr>
              <a:t>Nghị</a:t>
            </a:r>
            <a:r>
              <a:rPr lang="en-US" altLang="vi-VN" sz="2200" b="1" dirty="0">
                <a:solidFill>
                  <a:srgbClr val="FF0000"/>
                </a:solidFill>
              </a:rPr>
              <a:t> </a:t>
            </a:r>
            <a:r>
              <a:rPr lang="en-US" altLang="vi-VN" sz="2200" b="1" dirty="0" err="1">
                <a:solidFill>
                  <a:srgbClr val="FF0000"/>
                </a:solidFill>
              </a:rPr>
              <a:t>quyết</a:t>
            </a:r>
            <a:r>
              <a:rPr lang="en-US" altLang="vi-VN" sz="2200" b="1" dirty="0">
                <a:solidFill>
                  <a:srgbClr val="FF0000"/>
                </a:solidFill>
              </a:rPr>
              <a:t> 88 </a:t>
            </a:r>
            <a:r>
              <a:rPr lang="en-US" altLang="vi-VN" sz="2200" b="1" dirty="0" err="1">
                <a:solidFill>
                  <a:srgbClr val="FF0000"/>
                </a:solidFill>
              </a:rPr>
              <a:t>của</a:t>
            </a:r>
            <a:r>
              <a:rPr lang="en-US" altLang="vi-VN" sz="2200" b="1" dirty="0">
                <a:solidFill>
                  <a:srgbClr val="FF0000"/>
                </a:solidFill>
              </a:rPr>
              <a:t> </a:t>
            </a:r>
            <a:r>
              <a:rPr lang="en-US" altLang="vi-VN" sz="2200" b="1" dirty="0" err="1">
                <a:solidFill>
                  <a:srgbClr val="FF0000"/>
                </a:solidFill>
              </a:rPr>
              <a:t>QH</a:t>
            </a:r>
            <a:r>
              <a:rPr lang="en-US" altLang="vi-VN" sz="2200" b="1" dirty="0">
                <a:solidFill>
                  <a:srgbClr val="FF0000"/>
                </a:solidFill>
              </a:rPr>
              <a:t>, </a:t>
            </a:r>
            <a:r>
              <a:rPr lang="en-US" altLang="vi-VN" sz="2200" b="1" dirty="0" err="1">
                <a:solidFill>
                  <a:srgbClr val="FF0000"/>
                </a:solidFill>
              </a:rPr>
              <a:t>Quyết</a:t>
            </a:r>
            <a:r>
              <a:rPr lang="en-US" altLang="vi-VN" sz="2200" b="1" dirty="0">
                <a:solidFill>
                  <a:srgbClr val="FF0000"/>
                </a:solidFill>
              </a:rPr>
              <a:t> </a:t>
            </a:r>
            <a:r>
              <a:rPr lang="en-US" altLang="vi-VN" sz="2200" b="1" dirty="0" err="1">
                <a:solidFill>
                  <a:srgbClr val="FF0000"/>
                </a:solidFill>
              </a:rPr>
              <a:t>định</a:t>
            </a:r>
            <a:r>
              <a:rPr lang="en-US" altLang="vi-VN" sz="2200" b="1" dirty="0">
                <a:solidFill>
                  <a:srgbClr val="FF0000"/>
                </a:solidFill>
              </a:rPr>
              <a:t> 404 </a:t>
            </a:r>
            <a:r>
              <a:rPr lang="en-US" altLang="vi-VN" sz="2200" b="1" dirty="0" err="1">
                <a:solidFill>
                  <a:srgbClr val="FF0000"/>
                </a:solidFill>
              </a:rPr>
              <a:t>của</a:t>
            </a:r>
            <a:r>
              <a:rPr lang="en-US" altLang="vi-VN" sz="2200" b="1" dirty="0">
                <a:solidFill>
                  <a:srgbClr val="FF0000"/>
                </a:solidFill>
              </a:rPr>
              <a:t> CP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en-US" altLang="vi-VN" sz="2200" b="1" dirty="0">
                <a:solidFill>
                  <a:srgbClr val="246172"/>
                </a:solidFill>
              </a:rPr>
              <a:t> </a:t>
            </a:r>
            <a:r>
              <a:rPr lang="en-US" altLang="vi-VN" sz="2200" b="1" dirty="0" err="1">
                <a:solidFill>
                  <a:srgbClr val="246172"/>
                </a:solidFill>
              </a:rPr>
              <a:t>Hai</a:t>
            </a:r>
            <a:r>
              <a:rPr lang="en-US" altLang="vi-VN" sz="2200" b="1" dirty="0">
                <a:solidFill>
                  <a:srgbClr val="246172"/>
                </a:solidFill>
              </a:rPr>
              <a:t> </a:t>
            </a:r>
            <a:r>
              <a:rPr lang="en-US" altLang="vi-VN" sz="2200" b="1" dirty="0" err="1">
                <a:solidFill>
                  <a:srgbClr val="246172"/>
                </a:solidFill>
              </a:rPr>
              <a:t>giai</a:t>
            </a:r>
            <a:r>
              <a:rPr lang="en-US" altLang="vi-VN" sz="2200" b="1" dirty="0">
                <a:solidFill>
                  <a:srgbClr val="246172"/>
                </a:solidFill>
              </a:rPr>
              <a:t> </a:t>
            </a:r>
            <a:r>
              <a:rPr lang="en-US" altLang="vi-VN" sz="2200" b="1" dirty="0" err="1">
                <a:solidFill>
                  <a:srgbClr val="246172"/>
                </a:solidFill>
              </a:rPr>
              <a:t>đoạn</a:t>
            </a:r>
            <a:r>
              <a:rPr lang="en-US" altLang="vi-VN" sz="2200" b="1" dirty="0">
                <a:solidFill>
                  <a:srgbClr val="246172"/>
                </a:solidFill>
              </a:rPr>
              <a:t> </a:t>
            </a:r>
            <a:r>
              <a:rPr lang="en-US" altLang="vi-VN" sz="2200" b="1" dirty="0" err="1">
                <a:solidFill>
                  <a:srgbClr val="246172"/>
                </a:solidFill>
              </a:rPr>
              <a:t>GD</a:t>
            </a:r>
            <a:endParaRPr lang="en-US" altLang="vi-VN" sz="2200" b="1" dirty="0">
              <a:solidFill>
                <a:srgbClr val="246172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en-US" altLang="vi-VN" sz="2200" b="1" dirty="0">
                <a:solidFill>
                  <a:srgbClr val="246172"/>
                </a:solidFill>
              </a:rPr>
              <a:t> </a:t>
            </a:r>
            <a:r>
              <a:rPr lang="en-US" altLang="vi-VN" sz="2200" b="1" dirty="0" err="1">
                <a:solidFill>
                  <a:srgbClr val="246172"/>
                </a:solidFill>
              </a:rPr>
              <a:t>Tích</a:t>
            </a:r>
            <a:r>
              <a:rPr lang="en-US" altLang="vi-VN" sz="2200" b="1" dirty="0">
                <a:solidFill>
                  <a:srgbClr val="246172"/>
                </a:solidFill>
              </a:rPr>
              <a:t> </a:t>
            </a:r>
            <a:r>
              <a:rPr lang="en-US" altLang="vi-VN" sz="2200" b="1" dirty="0" err="1">
                <a:solidFill>
                  <a:srgbClr val="246172"/>
                </a:solidFill>
              </a:rPr>
              <a:t>hợp</a:t>
            </a:r>
            <a:r>
              <a:rPr lang="en-US" altLang="vi-VN" sz="2200" b="1" dirty="0">
                <a:solidFill>
                  <a:srgbClr val="246172"/>
                </a:solidFill>
              </a:rPr>
              <a:t> </a:t>
            </a:r>
            <a:r>
              <a:rPr lang="en-US" altLang="vi-VN" sz="2200" b="1" dirty="0" err="1">
                <a:solidFill>
                  <a:srgbClr val="246172"/>
                </a:solidFill>
              </a:rPr>
              <a:t>cao</a:t>
            </a:r>
            <a:r>
              <a:rPr lang="en-US" altLang="vi-VN" sz="2200" b="1" dirty="0">
                <a:solidFill>
                  <a:srgbClr val="246172"/>
                </a:solidFill>
              </a:rPr>
              <a:t> ở </a:t>
            </a:r>
            <a:r>
              <a:rPr lang="en-US" altLang="vi-VN" sz="2200" b="1" dirty="0" err="1">
                <a:solidFill>
                  <a:srgbClr val="246172"/>
                </a:solidFill>
              </a:rPr>
              <a:t>các</a:t>
            </a:r>
            <a:r>
              <a:rPr lang="en-US" altLang="vi-VN" sz="2200" b="1" dirty="0">
                <a:solidFill>
                  <a:srgbClr val="246172"/>
                </a:solidFill>
              </a:rPr>
              <a:t> </a:t>
            </a:r>
            <a:r>
              <a:rPr lang="en-US" altLang="vi-VN" sz="2200" b="1" dirty="0" err="1">
                <a:solidFill>
                  <a:srgbClr val="246172"/>
                </a:solidFill>
              </a:rPr>
              <a:t>lớp</a:t>
            </a:r>
            <a:r>
              <a:rPr lang="en-US" altLang="vi-VN" sz="2200" b="1" dirty="0">
                <a:solidFill>
                  <a:srgbClr val="246172"/>
                </a:solidFill>
              </a:rPr>
              <a:t> </a:t>
            </a:r>
            <a:r>
              <a:rPr lang="en-US" altLang="vi-VN" sz="2200" b="1" dirty="0" err="1">
                <a:solidFill>
                  <a:srgbClr val="246172"/>
                </a:solidFill>
              </a:rPr>
              <a:t>dưới</a:t>
            </a:r>
            <a:r>
              <a:rPr lang="en-US" altLang="vi-VN" sz="2200" b="1" dirty="0">
                <a:solidFill>
                  <a:srgbClr val="246172"/>
                </a:solidFill>
              </a:rPr>
              <a:t>, </a:t>
            </a:r>
            <a:r>
              <a:rPr lang="en-US" altLang="vi-VN" sz="2200" b="1" dirty="0" err="1">
                <a:solidFill>
                  <a:srgbClr val="246172"/>
                </a:solidFill>
              </a:rPr>
              <a:t>phân</a:t>
            </a:r>
            <a:r>
              <a:rPr lang="en-US" altLang="vi-VN" sz="2200" b="1" dirty="0">
                <a:solidFill>
                  <a:srgbClr val="246172"/>
                </a:solidFill>
              </a:rPr>
              <a:t> </a:t>
            </a:r>
            <a:r>
              <a:rPr lang="en-US" altLang="vi-VN" sz="2200" b="1" dirty="0" err="1">
                <a:solidFill>
                  <a:srgbClr val="246172"/>
                </a:solidFill>
              </a:rPr>
              <a:t>hóa</a:t>
            </a:r>
            <a:r>
              <a:rPr lang="en-US" altLang="vi-VN" sz="2200" b="1" dirty="0">
                <a:solidFill>
                  <a:srgbClr val="246172"/>
                </a:solidFill>
              </a:rPr>
              <a:t> </a:t>
            </a:r>
            <a:r>
              <a:rPr lang="en-US" altLang="vi-VN" sz="2200" b="1" dirty="0" err="1">
                <a:solidFill>
                  <a:srgbClr val="246172"/>
                </a:solidFill>
              </a:rPr>
              <a:t>dần</a:t>
            </a:r>
            <a:r>
              <a:rPr lang="en-US" altLang="vi-VN" sz="2200" b="1" dirty="0">
                <a:solidFill>
                  <a:srgbClr val="246172"/>
                </a:solidFill>
              </a:rPr>
              <a:t> ở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vi-VN" sz="2200" b="1" dirty="0" err="1">
                <a:solidFill>
                  <a:srgbClr val="246172"/>
                </a:solidFill>
              </a:rPr>
              <a:t>các</a:t>
            </a:r>
            <a:r>
              <a:rPr lang="en-US" altLang="vi-VN" sz="2200" b="1" dirty="0">
                <a:solidFill>
                  <a:srgbClr val="246172"/>
                </a:solidFill>
              </a:rPr>
              <a:t> </a:t>
            </a:r>
            <a:r>
              <a:rPr lang="en-US" altLang="vi-VN" sz="2200" b="1" dirty="0" err="1">
                <a:solidFill>
                  <a:srgbClr val="246172"/>
                </a:solidFill>
              </a:rPr>
              <a:t>lớp</a:t>
            </a:r>
            <a:r>
              <a:rPr lang="en-US" altLang="vi-VN" sz="2200" b="1" dirty="0">
                <a:solidFill>
                  <a:srgbClr val="246172"/>
                </a:solidFill>
              </a:rPr>
              <a:t> </a:t>
            </a:r>
            <a:r>
              <a:rPr lang="en-US" altLang="vi-VN" sz="2200" b="1" dirty="0" err="1">
                <a:solidFill>
                  <a:srgbClr val="246172"/>
                </a:solidFill>
              </a:rPr>
              <a:t>trên</a:t>
            </a:r>
            <a:endParaRPr lang="en-US" altLang="vi-VN" sz="2200" b="1" dirty="0">
              <a:solidFill>
                <a:srgbClr val="246172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vi-VN" sz="2200" b="1" dirty="0">
                <a:solidFill>
                  <a:srgbClr val="246172"/>
                </a:solidFill>
              </a:rPr>
              <a:t>- CT </a:t>
            </a:r>
            <a:r>
              <a:rPr lang="en-US" altLang="vi-VN" sz="2200" b="1" dirty="0" err="1">
                <a:solidFill>
                  <a:srgbClr val="246172"/>
                </a:solidFill>
              </a:rPr>
              <a:t>thống</a:t>
            </a:r>
            <a:r>
              <a:rPr lang="en-US" altLang="vi-VN" sz="2200" b="1" dirty="0">
                <a:solidFill>
                  <a:srgbClr val="246172"/>
                </a:solidFill>
              </a:rPr>
              <a:t> </a:t>
            </a:r>
            <a:r>
              <a:rPr lang="en-US" altLang="vi-VN" sz="2200" b="1" dirty="0" err="1">
                <a:solidFill>
                  <a:srgbClr val="246172"/>
                </a:solidFill>
              </a:rPr>
              <a:t>nhất</a:t>
            </a:r>
            <a:r>
              <a:rPr lang="en-US" altLang="vi-VN" sz="2200" b="1" dirty="0">
                <a:solidFill>
                  <a:srgbClr val="246172"/>
                </a:solidFill>
              </a:rPr>
              <a:t>, </a:t>
            </a:r>
            <a:r>
              <a:rPr lang="en-US" altLang="vi-VN" sz="2200" b="1" dirty="0" err="1">
                <a:solidFill>
                  <a:srgbClr val="246172"/>
                </a:solidFill>
              </a:rPr>
              <a:t>mềm</a:t>
            </a:r>
            <a:r>
              <a:rPr lang="en-US" altLang="vi-VN" sz="2200" b="1" dirty="0">
                <a:solidFill>
                  <a:srgbClr val="246172"/>
                </a:solidFill>
              </a:rPr>
              <a:t> </a:t>
            </a:r>
            <a:r>
              <a:rPr lang="en-US" altLang="vi-VN" sz="2200" b="1" dirty="0" err="1">
                <a:solidFill>
                  <a:srgbClr val="246172"/>
                </a:solidFill>
              </a:rPr>
              <a:t>dẻo</a:t>
            </a:r>
            <a:r>
              <a:rPr lang="en-US" altLang="vi-VN" sz="2200" b="1" dirty="0">
                <a:solidFill>
                  <a:srgbClr val="246172"/>
                </a:solidFill>
              </a:rPr>
              <a:t>, </a:t>
            </a:r>
            <a:r>
              <a:rPr lang="en-US" altLang="vi-VN" sz="2200" b="1" dirty="0" err="1">
                <a:solidFill>
                  <a:srgbClr val="246172"/>
                </a:solidFill>
              </a:rPr>
              <a:t>linh</a:t>
            </a:r>
            <a:r>
              <a:rPr lang="en-US" altLang="vi-VN" sz="2200" b="1" dirty="0">
                <a:solidFill>
                  <a:srgbClr val="246172"/>
                </a:solidFill>
              </a:rPr>
              <a:t> </a:t>
            </a:r>
            <a:r>
              <a:rPr lang="en-US" altLang="vi-VN" sz="2200" b="1" dirty="0" err="1">
                <a:solidFill>
                  <a:srgbClr val="246172"/>
                </a:solidFill>
              </a:rPr>
              <a:t>hoạt</a:t>
            </a:r>
            <a:r>
              <a:rPr lang="en-US" altLang="vi-VN" sz="2200" b="1" dirty="0">
                <a:solidFill>
                  <a:srgbClr val="246172"/>
                </a:solidFill>
              </a:rPr>
              <a:t>, </a:t>
            </a:r>
            <a:r>
              <a:rPr lang="en-US" altLang="vi-VN" sz="2200" b="1" dirty="0" err="1">
                <a:solidFill>
                  <a:srgbClr val="246172"/>
                </a:solidFill>
              </a:rPr>
              <a:t>có</a:t>
            </a:r>
            <a:r>
              <a:rPr lang="en-US" altLang="vi-VN" sz="2200" b="1" dirty="0">
                <a:solidFill>
                  <a:srgbClr val="246172"/>
                </a:solidFill>
              </a:rPr>
              <a:t> </a:t>
            </a:r>
            <a:r>
              <a:rPr lang="en-US" altLang="vi-VN" sz="2200" b="1" dirty="0" err="1">
                <a:solidFill>
                  <a:srgbClr val="246172"/>
                </a:solidFill>
              </a:rPr>
              <a:t>tính</a:t>
            </a:r>
            <a:r>
              <a:rPr lang="en-US" altLang="vi-VN" sz="2200" b="1" dirty="0">
                <a:solidFill>
                  <a:srgbClr val="246172"/>
                </a:solidFill>
              </a:rPr>
              <a:t> </a:t>
            </a:r>
            <a:r>
              <a:rPr lang="en-US" altLang="vi-VN" sz="2200" b="1" dirty="0" err="1">
                <a:solidFill>
                  <a:srgbClr val="246172"/>
                </a:solidFill>
              </a:rPr>
              <a:t>mở</a:t>
            </a:r>
            <a:endParaRPr lang="en-US" altLang="vi-VN" sz="2200" b="1" dirty="0">
              <a:solidFill>
                <a:srgbClr val="246172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en-US" altLang="vi-VN" sz="2200" b="1" dirty="0">
                <a:solidFill>
                  <a:srgbClr val="246172"/>
                </a:solidFill>
              </a:rPr>
              <a:t> </a:t>
            </a:r>
            <a:r>
              <a:rPr lang="en-US" altLang="vi-VN" sz="2200" b="1" dirty="0" err="1">
                <a:solidFill>
                  <a:srgbClr val="246172"/>
                </a:solidFill>
              </a:rPr>
              <a:t>Kế</a:t>
            </a:r>
            <a:r>
              <a:rPr lang="en-US" altLang="vi-VN" sz="2200" b="1" dirty="0">
                <a:solidFill>
                  <a:srgbClr val="246172"/>
                </a:solidFill>
              </a:rPr>
              <a:t> </a:t>
            </a:r>
            <a:r>
              <a:rPr lang="en-US" altLang="vi-VN" sz="2200" b="1" dirty="0" err="1">
                <a:solidFill>
                  <a:srgbClr val="246172"/>
                </a:solidFill>
              </a:rPr>
              <a:t>thừa</a:t>
            </a:r>
            <a:r>
              <a:rPr lang="en-US" altLang="vi-VN" sz="2200" b="1" dirty="0">
                <a:solidFill>
                  <a:srgbClr val="246172"/>
                </a:solidFill>
              </a:rPr>
              <a:t>, </a:t>
            </a:r>
            <a:r>
              <a:rPr lang="en-US" altLang="vi-VN" sz="2200" b="1" dirty="0" err="1">
                <a:solidFill>
                  <a:srgbClr val="246172"/>
                </a:solidFill>
              </a:rPr>
              <a:t>phát</a:t>
            </a:r>
            <a:r>
              <a:rPr lang="en-US" altLang="vi-VN" sz="2200" b="1" dirty="0">
                <a:solidFill>
                  <a:srgbClr val="246172"/>
                </a:solidFill>
              </a:rPr>
              <a:t> </a:t>
            </a:r>
            <a:r>
              <a:rPr lang="en-US" altLang="vi-VN" sz="2200" b="1" dirty="0" err="1">
                <a:solidFill>
                  <a:srgbClr val="246172"/>
                </a:solidFill>
              </a:rPr>
              <a:t>triển</a:t>
            </a:r>
            <a:r>
              <a:rPr lang="en-US" altLang="vi-VN" sz="2200" b="1" dirty="0">
                <a:solidFill>
                  <a:srgbClr val="246172"/>
                </a:solidFill>
              </a:rPr>
              <a:t> </a:t>
            </a:r>
            <a:r>
              <a:rPr lang="en-US" altLang="vi-VN" sz="2200" b="1" dirty="0" err="1">
                <a:solidFill>
                  <a:srgbClr val="246172"/>
                </a:solidFill>
              </a:rPr>
              <a:t>các</a:t>
            </a:r>
            <a:r>
              <a:rPr lang="en-US" altLang="vi-VN" sz="2200" b="1" dirty="0">
                <a:solidFill>
                  <a:srgbClr val="246172"/>
                </a:solidFill>
              </a:rPr>
              <a:t> CT </a:t>
            </a:r>
            <a:r>
              <a:rPr lang="en-US" altLang="vi-VN" sz="2200" b="1" dirty="0" err="1">
                <a:solidFill>
                  <a:srgbClr val="246172"/>
                </a:solidFill>
              </a:rPr>
              <a:t>đã</a:t>
            </a:r>
            <a:r>
              <a:rPr lang="en-US" altLang="vi-VN" sz="2200" b="1" dirty="0">
                <a:solidFill>
                  <a:srgbClr val="246172"/>
                </a:solidFill>
              </a:rPr>
              <a:t> </a:t>
            </a:r>
            <a:r>
              <a:rPr lang="en-US" altLang="vi-VN" sz="2200" b="1" dirty="0" err="1">
                <a:solidFill>
                  <a:srgbClr val="246172"/>
                </a:solidFill>
              </a:rPr>
              <a:t>có</a:t>
            </a:r>
            <a:r>
              <a:rPr lang="en-US" altLang="vi-VN" sz="2200" b="1" dirty="0">
                <a:solidFill>
                  <a:srgbClr val="246172"/>
                </a:solidFill>
              </a:rPr>
              <a:t>; </a:t>
            </a:r>
            <a:r>
              <a:rPr lang="en-US" altLang="vi-VN" sz="2200" b="1" dirty="0" err="1">
                <a:solidFill>
                  <a:srgbClr val="246172"/>
                </a:solidFill>
              </a:rPr>
              <a:t>tiếp</a:t>
            </a:r>
            <a:r>
              <a:rPr lang="en-US" altLang="vi-VN" sz="2200" b="1" dirty="0">
                <a:solidFill>
                  <a:srgbClr val="246172"/>
                </a:solidFill>
              </a:rPr>
              <a:t> </a:t>
            </a:r>
            <a:r>
              <a:rPr lang="en-US" altLang="vi-VN" sz="2200" b="1" dirty="0" err="1">
                <a:solidFill>
                  <a:srgbClr val="246172"/>
                </a:solidFill>
              </a:rPr>
              <a:t>thu</a:t>
            </a:r>
            <a:r>
              <a:rPr lang="en-US" altLang="vi-VN" sz="2200" b="1" dirty="0">
                <a:solidFill>
                  <a:srgbClr val="246172"/>
                </a:solidFill>
              </a:rPr>
              <a:t> </a:t>
            </a:r>
            <a:r>
              <a:rPr lang="en-US" altLang="vi-VN" sz="2200" b="1" dirty="0" err="1">
                <a:solidFill>
                  <a:srgbClr val="246172"/>
                </a:solidFill>
              </a:rPr>
              <a:t>kinh</a:t>
            </a:r>
            <a:r>
              <a:rPr lang="en-US" altLang="vi-VN" sz="2200" b="1" dirty="0">
                <a:solidFill>
                  <a:srgbClr val="246172"/>
                </a:solidFill>
              </a:rPr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vi-VN" sz="2200" b="1" dirty="0" err="1">
                <a:solidFill>
                  <a:srgbClr val="246172"/>
                </a:solidFill>
              </a:rPr>
              <a:t>nghiệm</a:t>
            </a:r>
            <a:r>
              <a:rPr lang="en-US" altLang="vi-VN" sz="2200" b="1" dirty="0">
                <a:solidFill>
                  <a:srgbClr val="246172"/>
                </a:solidFill>
              </a:rPr>
              <a:t> </a:t>
            </a:r>
            <a:r>
              <a:rPr lang="en-US" altLang="vi-VN" sz="2200" b="1" dirty="0" err="1">
                <a:solidFill>
                  <a:srgbClr val="246172"/>
                </a:solidFill>
              </a:rPr>
              <a:t>quốc</a:t>
            </a:r>
            <a:r>
              <a:rPr lang="en-US" altLang="vi-VN" sz="2200" b="1" dirty="0">
                <a:solidFill>
                  <a:srgbClr val="246172"/>
                </a:solidFill>
              </a:rPr>
              <a:t> </a:t>
            </a:r>
            <a:r>
              <a:rPr lang="en-US" altLang="vi-VN" sz="2200" b="1" dirty="0" err="1">
                <a:solidFill>
                  <a:srgbClr val="246172"/>
                </a:solidFill>
              </a:rPr>
              <a:t>tế</a:t>
            </a:r>
            <a:r>
              <a:rPr lang="en-US" altLang="vi-VN" sz="2200" b="1" dirty="0">
                <a:solidFill>
                  <a:srgbClr val="246172"/>
                </a:solidFill>
              </a:rPr>
              <a:t>; </a:t>
            </a:r>
            <a:r>
              <a:rPr lang="en-US" altLang="vi-VN" sz="2200" b="1" dirty="0" err="1">
                <a:solidFill>
                  <a:srgbClr val="246172"/>
                </a:solidFill>
              </a:rPr>
              <a:t>phù</a:t>
            </a:r>
            <a:r>
              <a:rPr lang="en-US" altLang="vi-VN" sz="2200" b="1" dirty="0">
                <a:solidFill>
                  <a:srgbClr val="246172"/>
                </a:solidFill>
              </a:rPr>
              <a:t> </a:t>
            </a:r>
            <a:r>
              <a:rPr lang="en-US" altLang="vi-VN" sz="2200" b="1" dirty="0" err="1">
                <a:solidFill>
                  <a:srgbClr val="246172"/>
                </a:solidFill>
              </a:rPr>
              <a:t>hợp</a:t>
            </a:r>
            <a:r>
              <a:rPr lang="en-US" altLang="vi-VN" sz="2200" b="1" dirty="0">
                <a:solidFill>
                  <a:srgbClr val="246172"/>
                </a:solidFill>
              </a:rPr>
              <a:t> </a:t>
            </a:r>
            <a:r>
              <a:rPr lang="en-US" altLang="vi-VN" sz="2200" b="1" dirty="0" err="1">
                <a:solidFill>
                  <a:srgbClr val="246172"/>
                </a:solidFill>
              </a:rPr>
              <a:t>với</a:t>
            </a:r>
            <a:r>
              <a:rPr lang="en-US" altLang="vi-VN" sz="2200" b="1" dirty="0">
                <a:solidFill>
                  <a:srgbClr val="246172"/>
                </a:solidFill>
              </a:rPr>
              <a:t> </a:t>
            </a:r>
            <a:r>
              <a:rPr lang="en-US" altLang="vi-VN" sz="2200" b="1" dirty="0" err="1">
                <a:solidFill>
                  <a:srgbClr val="246172"/>
                </a:solidFill>
              </a:rPr>
              <a:t>điều</a:t>
            </a:r>
            <a:r>
              <a:rPr lang="en-US" altLang="vi-VN" sz="2200" b="1" dirty="0">
                <a:solidFill>
                  <a:srgbClr val="246172"/>
                </a:solidFill>
              </a:rPr>
              <a:t> </a:t>
            </a:r>
            <a:r>
              <a:rPr lang="en-US" altLang="vi-VN" sz="2200" b="1" dirty="0" err="1">
                <a:solidFill>
                  <a:srgbClr val="246172"/>
                </a:solidFill>
              </a:rPr>
              <a:t>kiện</a:t>
            </a:r>
            <a:r>
              <a:rPr lang="en-US" altLang="vi-VN" sz="2200" b="1" dirty="0">
                <a:solidFill>
                  <a:srgbClr val="246172"/>
                </a:solidFill>
              </a:rPr>
              <a:t> </a:t>
            </a:r>
            <a:r>
              <a:rPr lang="en-US" altLang="vi-VN" sz="2200" b="1" dirty="0" err="1">
                <a:solidFill>
                  <a:srgbClr val="246172"/>
                </a:solidFill>
              </a:rPr>
              <a:t>thực</a:t>
            </a:r>
            <a:r>
              <a:rPr lang="en-US" altLang="vi-VN" sz="2200" b="1" dirty="0">
                <a:solidFill>
                  <a:srgbClr val="246172"/>
                </a:solidFill>
              </a:rPr>
              <a:t> </a:t>
            </a:r>
            <a:r>
              <a:rPr lang="en-US" altLang="vi-VN" sz="2200" b="1" dirty="0" err="1">
                <a:solidFill>
                  <a:srgbClr val="246172"/>
                </a:solidFill>
              </a:rPr>
              <a:t>tiễn</a:t>
            </a:r>
            <a:r>
              <a:rPr lang="en-US" altLang="vi-VN" sz="2200" b="1" dirty="0">
                <a:solidFill>
                  <a:srgbClr val="246172"/>
                </a:solidFill>
              </a:rPr>
              <a:t> </a:t>
            </a:r>
            <a:endParaRPr lang="en-US" altLang="vi-VN" sz="2200" b="1" dirty="0"/>
          </a:p>
          <a:p>
            <a:pPr eaLnBrk="1" hangingPunct="1">
              <a:lnSpc>
                <a:spcPct val="150000"/>
              </a:lnSpc>
            </a:pPr>
            <a:r>
              <a:rPr lang="en-US" altLang="vi-VN" sz="2200" b="1" dirty="0">
                <a:solidFill>
                  <a:srgbClr val="FF0000"/>
                </a:solidFill>
                <a:sym typeface="Wingdings" pitchFamily="2" charset="2"/>
              </a:rPr>
              <a:t>3.3. </a:t>
            </a:r>
            <a:r>
              <a:rPr lang="en-US" altLang="vi-VN" sz="2200" b="1" dirty="0" err="1">
                <a:solidFill>
                  <a:srgbClr val="FF0000"/>
                </a:solidFill>
                <a:sym typeface="Wingdings" pitchFamily="2" charset="2"/>
              </a:rPr>
              <a:t>Luật</a:t>
            </a:r>
            <a:r>
              <a:rPr lang="en-US" altLang="vi-VN" sz="22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vi-VN" sz="2200" b="1" dirty="0" err="1">
                <a:solidFill>
                  <a:srgbClr val="FF0000"/>
                </a:solidFill>
                <a:sym typeface="Wingdings" pitchFamily="2" charset="2"/>
              </a:rPr>
              <a:t>Giáo</a:t>
            </a:r>
            <a:r>
              <a:rPr lang="en-US" altLang="vi-VN" sz="22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vi-VN" sz="2200" b="1" dirty="0" err="1">
                <a:solidFill>
                  <a:srgbClr val="FF0000"/>
                </a:solidFill>
                <a:sym typeface="Wingdings" pitchFamily="2" charset="2"/>
              </a:rPr>
              <a:t>dục</a:t>
            </a:r>
            <a:r>
              <a:rPr lang="en-US" altLang="vi-VN" sz="22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vi-VN" sz="2200" b="1" dirty="0" err="1">
                <a:solidFill>
                  <a:srgbClr val="FF0000"/>
                </a:solidFill>
                <a:sym typeface="Wingdings" pitchFamily="2" charset="2"/>
              </a:rPr>
              <a:t>và</a:t>
            </a:r>
            <a:r>
              <a:rPr lang="en-US" altLang="vi-VN" sz="22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vi-VN" sz="2200" b="1" dirty="0" err="1">
                <a:solidFill>
                  <a:srgbClr val="FF0000"/>
                </a:solidFill>
                <a:sym typeface="Wingdings" pitchFamily="2" charset="2"/>
              </a:rPr>
              <a:t>pháp</a:t>
            </a:r>
            <a:r>
              <a:rPr lang="en-US" altLang="vi-VN" sz="22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vi-VN" sz="2200" b="1" dirty="0" err="1">
                <a:solidFill>
                  <a:srgbClr val="FF0000"/>
                </a:solidFill>
                <a:sym typeface="Wingdings" pitchFamily="2" charset="2"/>
              </a:rPr>
              <a:t>luật</a:t>
            </a:r>
            <a:r>
              <a:rPr lang="en-US" altLang="vi-VN" sz="22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vi-VN" sz="2200" b="1" dirty="0" err="1">
                <a:solidFill>
                  <a:srgbClr val="FF0000"/>
                </a:solidFill>
                <a:sym typeface="Wingdings" pitchFamily="2" charset="2"/>
              </a:rPr>
              <a:t>liên</a:t>
            </a:r>
            <a:r>
              <a:rPr lang="en-US" altLang="vi-VN" sz="22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vi-VN" sz="2200" b="1" dirty="0" err="1">
                <a:solidFill>
                  <a:srgbClr val="FF0000"/>
                </a:solidFill>
                <a:sym typeface="Wingdings" pitchFamily="2" charset="2"/>
              </a:rPr>
              <a:t>quan</a:t>
            </a:r>
            <a:endParaRPr lang="en-US" altLang="vi-VN" sz="2200" b="1" dirty="0">
              <a:solidFill>
                <a:srgbClr val="FF0000"/>
              </a:solidFill>
              <a:sym typeface="Wingdings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vi-VN" sz="2200" b="1" dirty="0">
                <a:solidFill>
                  <a:srgbClr val="FF0000"/>
                </a:solidFill>
                <a:sym typeface="Wingdings" pitchFamily="2" charset="2"/>
              </a:rPr>
              <a:t>3.4. </a:t>
            </a:r>
            <a:r>
              <a:rPr lang="en-US" altLang="vi-VN" sz="2200" b="1" dirty="0" err="1">
                <a:solidFill>
                  <a:srgbClr val="FF0000"/>
                </a:solidFill>
                <a:sym typeface="Wingdings" pitchFamily="2" charset="2"/>
              </a:rPr>
              <a:t>Thông</a:t>
            </a:r>
            <a:r>
              <a:rPr lang="en-US" altLang="vi-VN" sz="22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vi-VN" sz="2200" b="1" dirty="0" err="1">
                <a:solidFill>
                  <a:srgbClr val="FF0000"/>
                </a:solidFill>
                <a:sym typeface="Wingdings" pitchFamily="2" charset="2"/>
              </a:rPr>
              <a:t>tư</a:t>
            </a:r>
            <a:r>
              <a:rPr lang="en-US" altLang="vi-VN" sz="2200" b="1" dirty="0">
                <a:solidFill>
                  <a:srgbClr val="FF0000"/>
                </a:solidFill>
                <a:sym typeface="Wingdings" pitchFamily="2" charset="2"/>
              </a:rPr>
              <a:t> 14 </a:t>
            </a:r>
            <a:r>
              <a:rPr lang="en-US" altLang="vi-VN" sz="2200" b="1" dirty="0" err="1">
                <a:solidFill>
                  <a:srgbClr val="FF0000"/>
                </a:solidFill>
                <a:sym typeface="Wingdings" pitchFamily="2" charset="2"/>
              </a:rPr>
              <a:t>của</a:t>
            </a:r>
            <a:r>
              <a:rPr lang="en-US" altLang="vi-VN" sz="22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vi-VN" sz="2200" b="1" dirty="0" err="1">
                <a:solidFill>
                  <a:srgbClr val="FF0000"/>
                </a:solidFill>
                <a:sym typeface="Wingdings" pitchFamily="2" charset="2"/>
              </a:rPr>
              <a:t>Bộ</a:t>
            </a:r>
            <a:r>
              <a:rPr lang="en-US" altLang="vi-VN" sz="22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vi-VN" sz="2200" b="1" dirty="0" err="1">
                <a:solidFill>
                  <a:srgbClr val="FF0000"/>
                </a:solidFill>
                <a:sym typeface="Wingdings" pitchFamily="2" charset="2"/>
              </a:rPr>
              <a:t>trưởng</a:t>
            </a:r>
            <a:endParaRPr lang="en-US" altLang="vi-VN" sz="2200" b="1" dirty="0">
              <a:solidFill>
                <a:srgbClr val="246172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vi-VN" sz="2400" b="1" dirty="0">
                <a:solidFill>
                  <a:srgbClr val="246172"/>
                </a:solidFill>
              </a:rPr>
              <a:t> </a:t>
            </a:r>
            <a:endParaRPr lang="en-US" altLang="vi-VN" sz="2400" b="1" dirty="0">
              <a:solidFill>
                <a:srgbClr val="000000"/>
              </a:solidFill>
            </a:endParaRPr>
          </a:p>
        </p:txBody>
      </p:sp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8382000" y="1066800"/>
            <a:ext cx="633413" cy="5334000"/>
            <a:chOff x="4290590" y="1056604"/>
            <a:chExt cx="793804" cy="1815184"/>
          </a:xfrm>
        </p:grpSpPr>
        <p:sp>
          <p:nvSpPr>
            <p:cNvPr id="15" name="Freeform 14"/>
            <p:cNvSpPr/>
            <p:nvPr/>
          </p:nvSpPr>
          <p:spPr>
            <a:xfrm>
              <a:off x="4290590" y="1165985"/>
              <a:ext cx="793804" cy="1705803"/>
            </a:xfrm>
            <a:custGeom>
              <a:avLst/>
              <a:gdLst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4975 h 1704975"/>
                <a:gd name="connsiteX1" fmla="*/ 42863 w 661988"/>
                <a:gd name="connsiteY1" fmla="*/ 1514475 h 1704975"/>
                <a:gd name="connsiteX2" fmla="*/ 0 w 661988"/>
                <a:gd name="connsiteY2" fmla="*/ 166687 h 1704975"/>
                <a:gd name="connsiteX3" fmla="*/ 614363 w 661988"/>
                <a:gd name="connsiteY3" fmla="*/ 0 h 1704975"/>
                <a:gd name="connsiteX4" fmla="*/ 661988 w 661988"/>
                <a:gd name="connsiteY4" fmla="*/ 95250 h 1704975"/>
                <a:gd name="connsiteX5" fmla="*/ 604838 w 661988"/>
                <a:gd name="connsiteY5" fmla="*/ 1704975 h 170497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  <a:gd name="connsiteX0" fmla="*/ 604838 w 661988"/>
                <a:gd name="connsiteY0" fmla="*/ 1706055 h 1706055"/>
                <a:gd name="connsiteX1" fmla="*/ 42863 w 661988"/>
                <a:gd name="connsiteY1" fmla="*/ 1515555 h 1706055"/>
                <a:gd name="connsiteX2" fmla="*/ 0 w 661988"/>
                <a:gd name="connsiteY2" fmla="*/ 167767 h 1706055"/>
                <a:gd name="connsiteX3" fmla="*/ 614363 w 661988"/>
                <a:gd name="connsiteY3" fmla="*/ 1080 h 1706055"/>
                <a:gd name="connsiteX4" fmla="*/ 661988 w 661988"/>
                <a:gd name="connsiteY4" fmla="*/ 96330 h 1706055"/>
                <a:gd name="connsiteX5" fmla="*/ 604838 w 661988"/>
                <a:gd name="connsiteY5" fmla="*/ 1706055 h 1706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88" h="1706055">
                  <a:moveTo>
                    <a:pt x="604838" y="1706055"/>
                  </a:moveTo>
                  <a:cubicBezTo>
                    <a:pt x="446088" y="1699705"/>
                    <a:pt x="196850" y="1693355"/>
                    <a:pt x="42863" y="1515555"/>
                  </a:cubicBezTo>
                  <a:lnTo>
                    <a:pt x="0" y="167767"/>
                  </a:lnTo>
                  <a:cubicBezTo>
                    <a:pt x="104776" y="12193"/>
                    <a:pt x="442912" y="-5270"/>
                    <a:pt x="614363" y="1080"/>
                  </a:cubicBezTo>
                  <a:cubicBezTo>
                    <a:pt x="687388" y="4255"/>
                    <a:pt x="646113" y="64580"/>
                    <a:pt x="661988" y="96330"/>
                  </a:cubicBezTo>
                  <a:lnTo>
                    <a:pt x="604838" y="170605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C331">
                    <a:lumMod val="50000"/>
                  </a:srgbClr>
                </a:gs>
                <a:gs pos="50000">
                  <a:srgbClr val="FFC331"/>
                </a:gs>
                <a:gs pos="100000">
                  <a:srgbClr val="FFC331">
                    <a:lumMod val="50000"/>
                  </a:srgbClr>
                </a:gs>
              </a:gsLst>
              <a:lin ang="10800000" scaled="1"/>
              <a:tileRect/>
            </a:gradFill>
            <a:ln w="3175" cap="flat" cmpd="sng" algn="ctr">
              <a:noFill/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4648842" y="1056604"/>
              <a:ext cx="399876" cy="166472"/>
            </a:xfrm>
            <a:custGeom>
              <a:avLst/>
              <a:gdLst>
                <a:gd name="connsiteX0" fmla="*/ 0 w 400050"/>
                <a:gd name="connsiteY0" fmla="*/ 176213 h 176213"/>
                <a:gd name="connsiteX1" fmla="*/ 0 w 400050"/>
                <a:gd name="connsiteY1" fmla="*/ 119063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76213 h 176213"/>
                <a:gd name="connsiteX1" fmla="*/ 9525 w 400050"/>
                <a:gd name="connsiteY1" fmla="*/ 130969 h 176213"/>
                <a:gd name="connsiteX2" fmla="*/ 333375 w 400050"/>
                <a:gd name="connsiteY2" fmla="*/ 0 h 176213"/>
                <a:gd name="connsiteX3" fmla="*/ 400050 w 400050"/>
                <a:gd name="connsiteY3" fmla="*/ 42863 h 176213"/>
                <a:gd name="connsiteX4" fmla="*/ 385763 w 400050"/>
                <a:gd name="connsiteY4" fmla="*/ 119063 h 176213"/>
                <a:gd name="connsiteX5" fmla="*/ 0 w 400050"/>
                <a:gd name="connsiteY5" fmla="*/ 176213 h 176213"/>
                <a:gd name="connsiteX0" fmla="*/ 0 w 400050"/>
                <a:gd name="connsiteY0" fmla="*/ 166688 h 166688"/>
                <a:gd name="connsiteX1" fmla="*/ 9525 w 400050"/>
                <a:gd name="connsiteY1" fmla="*/ 121444 h 166688"/>
                <a:gd name="connsiteX2" fmla="*/ 333375 w 400050"/>
                <a:gd name="connsiteY2" fmla="*/ 0 h 166688"/>
                <a:gd name="connsiteX3" fmla="*/ 400050 w 400050"/>
                <a:gd name="connsiteY3" fmla="*/ 33338 h 166688"/>
                <a:gd name="connsiteX4" fmla="*/ 385763 w 400050"/>
                <a:gd name="connsiteY4" fmla="*/ 109538 h 166688"/>
                <a:gd name="connsiteX5" fmla="*/ 0 w 400050"/>
                <a:gd name="connsiteY5" fmla="*/ 166688 h 166688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  <a:gd name="connsiteX0" fmla="*/ 0 w 400050"/>
                <a:gd name="connsiteY0" fmla="*/ 167360 h 167360"/>
                <a:gd name="connsiteX1" fmla="*/ 9525 w 400050"/>
                <a:gd name="connsiteY1" fmla="*/ 122116 h 167360"/>
                <a:gd name="connsiteX2" fmla="*/ 333375 w 400050"/>
                <a:gd name="connsiteY2" fmla="*/ 672 h 167360"/>
                <a:gd name="connsiteX3" fmla="*/ 400050 w 400050"/>
                <a:gd name="connsiteY3" fmla="*/ 34010 h 167360"/>
                <a:gd name="connsiteX4" fmla="*/ 385763 w 400050"/>
                <a:gd name="connsiteY4" fmla="*/ 110210 h 167360"/>
                <a:gd name="connsiteX5" fmla="*/ 0 w 400050"/>
                <a:gd name="connsiteY5" fmla="*/ 167360 h 16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050" h="167360">
                  <a:moveTo>
                    <a:pt x="0" y="167360"/>
                  </a:moveTo>
                  <a:lnTo>
                    <a:pt x="9525" y="122116"/>
                  </a:lnTo>
                  <a:cubicBezTo>
                    <a:pt x="98425" y="7022"/>
                    <a:pt x="277812" y="-3297"/>
                    <a:pt x="333375" y="672"/>
                  </a:cubicBezTo>
                  <a:cubicBezTo>
                    <a:pt x="365125" y="2260"/>
                    <a:pt x="394493" y="15753"/>
                    <a:pt x="400050" y="34010"/>
                  </a:cubicBezTo>
                  <a:lnTo>
                    <a:pt x="385763" y="110210"/>
                  </a:lnTo>
                  <a:cubicBezTo>
                    <a:pt x="288131" y="110210"/>
                    <a:pt x="130969" y="119735"/>
                    <a:pt x="0" y="1673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331">
                    <a:lumMod val="50000"/>
                  </a:srgbClr>
                </a:gs>
                <a:gs pos="50000">
                  <a:srgbClr val="FFC331"/>
                </a:gs>
                <a:gs pos="100000">
                  <a:srgbClr val="FFC331">
                    <a:lumMod val="50000"/>
                  </a:srgbClr>
                </a:gs>
              </a:gsLst>
              <a:lin ang="10800000" scaled="1"/>
              <a:tileRect/>
            </a:gra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8" name="Oval 17"/>
          <p:cNvSpPr/>
          <p:nvPr/>
        </p:nvSpPr>
        <p:spPr bwMode="gray">
          <a:xfrm>
            <a:off x="383381" y="999334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5400000" algn="br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l">
              <a:rot lat="0" lon="0" rev="2400000"/>
            </a:lightRig>
          </a:scene3d>
          <a:sp3d prstMaterial="metal">
            <a:bevelT w="215900" h="215900"/>
            <a:contourClr>
              <a:schemeClr val="tx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FC630A8-A5AA-4DA9-9701-BD86D6DF0491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F391542-24C6-4C0A-9A63-B1A4B57064AB}" type="slidenum">
              <a:rPr lang="en-US" altLang="vi-VN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en-US" altLang="vi-V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61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72707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prstClr val="black"/>
                </a:solidFill>
                <a:latin typeface="Calibri"/>
              </a:rPr>
              <a:t>I. </a:t>
            </a:r>
            <a:r>
              <a:rPr lang="en-US" sz="3600" b="1" kern="0" dirty="0" err="1">
                <a:solidFill>
                  <a:prstClr val="black"/>
                </a:solidFill>
                <a:latin typeface="Calibri"/>
              </a:rPr>
              <a:t>NHỮNG</a:t>
            </a:r>
            <a:r>
              <a:rPr lang="en-US" sz="3600" b="1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libri"/>
              </a:rPr>
              <a:t>VẤN</a:t>
            </a:r>
            <a:r>
              <a:rPr lang="en-US" sz="3600" b="1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b="1" kern="0" dirty="0" err="1">
                <a:solidFill>
                  <a:prstClr val="black"/>
                </a:solidFill>
                <a:latin typeface="Calibri"/>
              </a:rPr>
              <a:t>ĐỀ</a:t>
            </a:r>
            <a:r>
              <a:rPr lang="en-US" sz="3600" b="1" kern="0" dirty="0">
                <a:solidFill>
                  <a:prstClr val="black"/>
                </a:solidFill>
                <a:latin typeface="Calibri"/>
              </a:rPr>
              <a:t> CHUNG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524000" y="990600"/>
            <a:ext cx="5486400" cy="2971800"/>
          </a:xfrm>
          <a:prstGeom prst="ellipse">
            <a:avLst/>
          </a:prstGeom>
          <a:solidFill>
            <a:srgbClr val="4BACC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err="1">
                <a:solidFill>
                  <a:srgbClr val="FF0000"/>
                </a:solidFill>
                <a:latin typeface="Calibri"/>
                <a:cs typeface="+mn-cs"/>
              </a:rPr>
              <a:t>Vận</a:t>
            </a:r>
            <a:r>
              <a:rPr lang="en-US" sz="2800" b="1" kern="0" dirty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libri"/>
                <a:cs typeface="+mn-cs"/>
              </a:rPr>
              <a:t>dụng</a:t>
            </a:r>
            <a:r>
              <a:rPr lang="en-US" sz="2800" b="1" kern="0" dirty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libri"/>
                <a:cs typeface="+mn-cs"/>
              </a:rPr>
              <a:t>phương</a:t>
            </a:r>
            <a:r>
              <a:rPr lang="en-US" sz="2800" b="1" kern="0" dirty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libri"/>
                <a:cs typeface="+mn-cs"/>
              </a:rPr>
              <a:t>pháp</a:t>
            </a:r>
            <a:r>
              <a:rPr lang="en-US" sz="2800" b="1" kern="0" dirty="0">
                <a:solidFill>
                  <a:srgbClr val="FF0000"/>
                </a:solidFill>
                <a:latin typeface="Calibri"/>
                <a:cs typeface="+mn-cs"/>
              </a:rPr>
              <a:t> “</a:t>
            </a:r>
            <a:r>
              <a:rPr lang="en-US" sz="2800" b="1" kern="0" dirty="0" err="1">
                <a:solidFill>
                  <a:srgbClr val="FF0000"/>
                </a:solidFill>
                <a:latin typeface="Calibri"/>
                <a:cs typeface="+mn-cs"/>
              </a:rPr>
              <a:t>Sơ</a:t>
            </a:r>
            <a:r>
              <a:rPr lang="en-US" sz="2800" b="1" kern="0" dirty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libri"/>
                <a:cs typeface="+mn-cs"/>
              </a:rPr>
              <a:t>đồ</a:t>
            </a:r>
            <a:r>
              <a:rPr lang="en-US" sz="2800" b="1" kern="0" dirty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libri"/>
                <a:cs typeface="+mn-cs"/>
              </a:rPr>
              <a:t>ngược</a:t>
            </a:r>
            <a:r>
              <a:rPr lang="en-US" sz="2800" b="1" kern="0" dirty="0">
                <a:solidFill>
                  <a:srgbClr val="FF0000"/>
                </a:solidFill>
                <a:latin typeface="Calibri"/>
                <a:cs typeface="+mn-cs"/>
              </a:rPr>
              <a:t>” (back-mapping)</a:t>
            </a:r>
          </a:p>
        </p:txBody>
      </p:sp>
      <p:sp>
        <p:nvSpPr>
          <p:cNvPr id="27" name="Oval 26"/>
          <p:cNvSpPr/>
          <p:nvPr/>
        </p:nvSpPr>
        <p:spPr>
          <a:xfrm>
            <a:off x="3657600" y="3505200"/>
            <a:ext cx="5486400" cy="2971800"/>
          </a:xfrm>
          <a:prstGeom prst="ellipse">
            <a:avLst/>
          </a:prstGeom>
          <a:solidFill>
            <a:srgbClr val="4BACC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err="1">
                <a:solidFill>
                  <a:srgbClr val="FF0000"/>
                </a:solidFill>
                <a:latin typeface="Calibri"/>
                <a:cs typeface="+mn-cs"/>
              </a:rPr>
              <a:t>Vận</a:t>
            </a:r>
            <a:r>
              <a:rPr lang="en-US" sz="2800" b="1" kern="0" dirty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libri"/>
                <a:cs typeface="+mn-cs"/>
              </a:rPr>
              <a:t>dụng</a:t>
            </a:r>
            <a:r>
              <a:rPr lang="en-US" sz="2800" b="1" kern="0" dirty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libri"/>
                <a:cs typeface="+mn-cs"/>
              </a:rPr>
              <a:t>phương</a:t>
            </a:r>
            <a:r>
              <a:rPr lang="en-US" sz="2800" b="1" kern="0" dirty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libri"/>
                <a:cs typeface="+mn-cs"/>
              </a:rPr>
              <a:t>pháp</a:t>
            </a:r>
            <a:r>
              <a:rPr lang="en-US" sz="2800" b="1" kern="0" dirty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libri"/>
                <a:cs typeface="+mn-cs"/>
              </a:rPr>
              <a:t>đánh</a:t>
            </a:r>
            <a:r>
              <a:rPr lang="en-US" sz="2800" b="1" kern="0" dirty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libri"/>
                <a:cs typeface="+mn-cs"/>
              </a:rPr>
              <a:t>giá</a:t>
            </a:r>
            <a:r>
              <a:rPr lang="en-US" sz="2800" b="1" kern="0" dirty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libri"/>
                <a:cs typeface="+mn-cs"/>
              </a:rPr>
              <a:t>tác</a:t>
            </a:r>
            <a:r>
              <a:rPr lang="en-US" sz="2800" b="1" kern="0" dirty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libri"/>
                <a:cs typeface="+mn-cs"/>
              </a:rPr>
              <a:t>động</a:t>
            </a:r>
            <a:r>
              <a:rPr lang="en-US" sz="2800" b="1" kern="0" dirty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libri"/>
                <a:cs typeface="+mn-cs"/>
              </a:rPr>
              <a:t>của</a:t>
            </a:r>
            <a:r>
              <a:rPr lang="en-US" sz="2800" b="1" kern="0" dirty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libri"/>
                <a:cs typeface="+mn-cs"/>
              </a:rPr>
              <a:t>chính</a:t>
            </a:r>
            <a:r>
              <a:rPr lang="en-US" sz="2800" b="1" kern="0" dirty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libri"/>
                <a:cs typeface="+mn-cs"/>
              </a:rPr>
              <a:t>sách</a:t>
            </a:r>
            <a:r>
              <a:rPr lang="en-US" sz="2800" b="1" kern="0" dirty="0">
                <a:solidFill>
                  <a:srgbClr val="FF0000"/>
                </a:solidFill>
                <a:latin typeface="Calibri"/>
                <a:cs typeface="+mn-cs"/>
              </a:rPr>
              <a:t> (Regulatory Impact Assessment - RIA)</a:t>
            </a:r>
          </a:p>
        </p:txBody>
      </p:sp>
      <p:pic>
        <p:nvPicPr>
          <p:cNvPr id="35845" name="Picture 22" descr="e26c42e36d7e17c8cad98b9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943600"/>
            <a:ext cx="10668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D347A5C-860E-4FBA-A43C-8A43293DBB8C}" type="datetime1">
              <a:rPr lang="en-US" smtClean="0"/>
              <a:pPr>
                <a:defRPr/>
              </a:pPr>
              <a:t>3/7/2018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9C287-678B-4207-A967-187EA6D2B7C5}" type="slidenum">
              <a:rPr lang="en-US" altLang="vi-VN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en-US" altLang="vi-VN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763" y="730250"/>
            <a:ext cx="1214437" cy="6130925"/>
          </a:xfrm>
          <a:prstGeom prst="roundRect">
            <a:avLst/>
          </a:prstGeom>
          <a:solidFill>
            <a:srgbClr val="E9E8B6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rIns="0" anchor="ctr"/>
          <a:lstStyle/>
          <a:p>
            <a:pPr algn="ctr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PHƯƠNG</a:t>
            </a: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</a:p>
          <a:p>
            <a:pPr algn="ctr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PHÁP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XÂY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DỰNG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CHƯƠNG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</a:t>
            </a: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TRÌNH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GDPT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</p:txBody>
      </p:sp>
      <p:sp>
        <p:nvSpPr>
          <p:cNvPr id="10" name="Oval 9"/>
          <p:cNvSpPr/>
          <p:nvPr/>
        </p:nvSpPr>
        <p:spPr bwMode="gray">
          <a:xfrm>
            <a:off x="383381" y="999334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5400000" algn="br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l">
              <a:rot lat="0" lon="0" rev="2400000"/>
            </a:lightRig>
          </a:scene3d>
          <a:sp3d prstMaterial="metal">
            <a:bevelT w="215900" h="215900"/>
            <a:contourClr>
              <a:schemeClr val="tx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61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72707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kern="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prstClr val="black"/>
                </a:solidFill>
              </a:rPr>
              <a:t>I. </a:t>
            </a:r>
            <a:r>
              <a:rPr lang="en-US" sz="3200" b="1" kern="0" dirty="0" err="1">
                <a:solidFill>
                  <a:prstClr val="black"/>
                </a:solidFill>
              </a:rPr>
              <a:t>NHỮNG</a:t>
            </a:r>
            <a:r>
              <a:rPr lang="en-US" sz="3200" b="1" kern="0" dirty="0">
                <a:solidFill>
                  <a:prstClr val="black"/>
                </a:solidFill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</a:rPr>
              <a:t>VẤN</a:t>
            </a:r>
            <a:r>
              <a:rPr lang="en-US" sz="3200" b="1" kern="0" dirty="0">
                <a:solidFill>
                  <a:prstClr val="black"/>
                </a:solidFill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</a:rPr>
              <a:t>ĐỀ</a:t>
            </a:r>
            <a:r>
              <a:rPr lang="en-US" sz="3200" b="1" kern="0" dirty="0">
                <a:solidFill>
                  <a:prstClr val="black"/>
                </a:solidFill>
              </a:rPr>
              <a:t> CHUNG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kern="0" dirty="0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28575" y="727075"/>
            <a:ext cx="1171575" cy="6130925"/>
          </a:xfrm>
          <a:prstGeom prst="roundRect">
            <a:avLst/>
          </a:prstGeom>
          <a:solidFill>
            <a:srgbClr val="8064A2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rIns="0"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n (Body)"/>
              </a:rPr>
              <a:t>VẬN</a:t>
            </a: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DỤNG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 PHƯƠNG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PHÁP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SƠ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ĐỒ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NGƯỢC</a:t>
            </a:r>
            <a:endParaRPr lang="en-US" b="1" kern="0" dirty="0">
              <a:solidFill>
                <a:prstClr val="black"/>
              </a:solidFill>
              <a:latin typeface="Arian (Body)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14463" y="5927725"/>
            <a:ext cx="4533900" cy="476250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err="1">
                <a:solidFill>
                  <a:prstClr val="black"/>
                </a:solidFill>
                <a:latin typeface="Arian (Body)"/>
              </a:rPr>
              <a:t>Bối</a:t>
            </a:r>
            <a:r>
              <a:rPr lang="en-US" sz="2000" b="1" kern="0" dirty="0">
                <a:solidFill>
                  <a:prstClr val="black"/>
                </a:solidFill>
                <a:latin typeface="Arian (Body)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Arian (Body)"/>
              </a:rPr>
              <a:t>cảnh</a:t>
            </a:r>
            <a:r>
              <a:rPr lang="en-US" sz="2000" b="1" kern="0" dirty="0">
                <a:solidFill>
                  <a:prstClr val="black"/>
                </a:solidFill>
                <a:latin typeface="Arian (Body)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Arian (Body)"/>
              </a:rPr>
              <a:t>thời</a:t>
            </a:r>
            <a:r>
              <a:rPr lang="en-US" sz="2000" b="1" kern="0" dirty="0">
                <a:solidFill>
                  <a:prstClr val="black"/>
                </a:solidFill>
                <a:latin typeface="Arian (Body)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Arian (Body)"/>
              </a:rPr>
              <a:t>đại</a:t>
            </a:r>
            <a:r>
              <a:rPr lang="en-US" sz="2000" b="1" kern="0" dirty="0">
                <a:solidFill>
                  <a:prstClr val="black"/>
                </a:solidFill>
                <a:latin typeface="Arian (Body)"/>
              </a:rPr>
              <a:t>.</a:t>
            </a:r>
            <a:endParaRPr lang="en-US" sz="24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14463" y="5146675"/>
            <a:ext cx="5130800" cy="476250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err="1">
                <a:solidFill>
                  <a:prstClr val="black"/>
                </a:solidFill>
                <a:latin typeface="Arian (Body)"/>
              </a:rPr>
              <a:t>Nhu</a:t>
            </a:r>
            <a:r>
              <a:rPr lang="en-US" sz="2000" b="1" kern="0" dirty="0">
                <a:solidFill>
                  <a:prstClr val="black"/>
                </a:solidFill>
                <a:latin typeface="Arian (Body)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Arian (Body)"/>
              </a:rPr>
              <a:t>cầu</a:t>
            </a:r>
            <a:r>
              <a:rPr lang="en-US" sz="2000" b="1" kern="0" dirty="0">
                <a:solidFill>
                  <a:prstClr val="black"/>
                </a:solidFill>
                <a:latin typeface="Arian (Body)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Arian (Body)"/>
              </a:rPr>
              <a:t>phát</a:t>
            </a:r>
            <a:r>
              <a:rPr lang="en-US" sz="2000" b="1" kern="0" dirty="0">
                <a:solidFill>
                  <a:prstClr val="black"/>
                </a:solidFill>
                <a:latin typeface="Arian (Body)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Arian (Body)"/>
              </a:rPr>
              <a:t>triển</a:t>
            </a:r>
            <a:r>
              <a:rPr lang="en-US" sz="2000" b="1" kern="0" dirty="0">
                <a:solidFill>
                  <a:prstClr val="black"/>
                </a:solidFill>
                <a:latin typeface="Arian (Body)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Arian (Body)"/>
              </a:rPr>
              <a:t>đất</a:t>
            </a:r>
            <a:r>
              <a:rPr lang="en-US" sz="2000" b="1" kern="0" dirty="0">
                <a:solidFill>
                  <a:prstClr val="black"/>
                </a:solidFill>
                <a:latin typeface="Arian (Body)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Arian (Body)"/>
              </a:rPr>
              <a:t>nước</a:t>
            </a:r>
            <a:r>
              <a:rPr lang="en-US" sz="2000" b="1" kern="0" dirty="0">
                <a:solidFill>
                  <a:prstClr val="black"/>
                </a:solidFill>
                <a:latin typeface="Arian (Body)"/>
              </a:rPr>
              <a:t>.</a:t>
            </a:r>
            <a:endParaRPr lang="en-US" sz="24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14463" y="4294188"/>
            <a:ext cx="5797550" cy="476250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err="1">
                <a:solidFill>
                  <a:prstClr val="black"/>
                </a:solidFill>
                <a:latin typeface="Arian (Body)"/>
              </a:rPr>
              <a:t>Nhu</a:t>
            </a:r>
            <a:r>
              <a:rPr lang="en-US" sz="2000" b="1" kern="0" dirty="0">
                <a:solidFill>
                  <a:prstClr val="black"/>
                </a:solidFill>
                <a:latin typeface="Arian (Body)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Arian (Body)"/>
              </a:rPr>
              <a:t>cầu</a:t>
            </a:r>
            <a:r>
              <a:rPr lang="en-US" sz="2000" b="1" kern="0" dirty="0">
                <a:solidFill>
                  <a:prstClr val="black"/>
                </a:solidFill>
                <a:latin typeface="Arian (Body)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Arian (Body)"/>
              </a:rPr>
              <a:t>phát</a:t>
            </a:r>
            <a:r>
              <a:rPr lang="en-US" sz="2000" b="1" kern="0" dirty="0">
                <a:solidFill>
                  <a:prstClr val="black"/>
                </a:solidFill>
                <a:latin typeface="Arian (Body)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Arian (Body)"/>
              </a:rPr>
              <a:t>triển</a:t>
            </a:r>
            <a:r>
              <a:rPr lang="en-US" sz="2000" b="1" kern="0" dirty="0">
                <a:solidFill>
                  <a:prstClr val="black"/>
                </a:solidFill>
                <a:latin typeface="Arian (Body)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Arian (Body)"/>
              </a:rPr>
              <a:t>nguồn</a:t>
            </a:r>
            <a:r>
              <a:rPr lang="en-US" sz="2000" b="1" kern="0" dirty="0">
                <a:solidFill>
                  <a:prstClr val="black"/>
                </a:solidFill>
                <a:latin typeface="Arian (Body)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Arian (Body)"/>
              </a:rPr>
              <a:t>nhân</a:t>
            </a:r>
            <a:r>
              <a:rPr lang="en-US" sz="2000" b="1" kern="0" dirty="0">
                <a:solidFill>
                  <a:prstClr val="black"/>
                </a:solidFill>
                <a:latin typeface="Arian (Body)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Arian (Body)"/>
              </a:rPr>
              <a:t>lực</a:t>
            </a:r>
            <a:r>
              <a:rPr lang="en-US" sz="2000" b="1" kern="0" dirty="0">
                <a:solidFill>
                  <a:prstClr val="black"/>
                </a:solidFill>
                <a:latin typeface="Arian (Body)"/>
              </a:rPr>
              <a:t>.</a:t>
            </a:r>
            <a:endParaRPr lang="en-US" sz="24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14463" y="3394075"/>
            <a:ext cx="6534150" cy="476250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err="1">
                <a:solidFill>
                  <a:prstClr val="black"/>
                </a:solidFill>
                <a:latin typeface="Arian (Body)"/>
              </a:rPr>
              <a:t>Mục</a:t>
            </a:r>
            <a:r>
              <a:rPr lang="en-US" sz="2000" b="1" kern="0" dirty="0">
                <a:solidFill>
                  <a:prstClr val="black"/>
                </a:solidFill>
                <a:latin typeface="Arian (Body)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Arian (Body)"/>
              </a:rPr>
              <a:t>tiêu</a:t>
            </a:r>
            <a:r>
              <a:rPr lang="en-US" sz="2000" b="1" kern="0" dirty="0">
                <a:solidFill>
                  <a:prstClr val="black"/>
                </a:solidFill>
                <a:latin typeface="Arian (Body)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Arian (Body)"/>
              </a:rPr>
              <a:t>giáo</a:t>
            </a:r>
            <a:r>
              <a:rPr lang="en-US" sz="2000" b="1" kern="0" dirty="0">
                <a:solidFill>
                  <a:prstClr val="black"/>
                </a:solidFill>
                <a:latin typeface="Arian (Body)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Arian (Body)"/>
              </a:rPr>
              <a:t>dục</a:t>
            </a:r>
            <a:r>
              <a:rPr lang="en-US" sz="2000" b="1" kern="0" dirty="0">
                <a:solidFill>
                  <a:prstClr val="black"/>
                </a:solidFill>
                <a:latin typeface="Arian (Body)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Arian (Body)"/>
              </a:rPr>
              <a:t>phổ</a:t>
            </a:r>
            <a:r>
              <a:rPr lang="en-US" sz="2000" b="1" kern="0" dirty="0">
                <a:solidFill>
                  <a:prstClr val="black"/>
                </a:solidFill>
                <a:latin typeface="Arian (Body)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Arian (Body)"/>
              </a:rPr>
              <a:t>thông</a:t>
            </a:r>
            <a:r>
              <a:rPr lang="en-US" sz="2000" b="1" kern="0" dirty="0">
                <a:solidFill>
                  <a:prstClr val="black"/>
                </a:solidFill>
                <a:latin typeface="Arian (Body)"/>
              </a:rPr>
              <a:t>.</a:t>
            </a:r>
            <a:endParaRPr lang="en-US" sz="24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358900" y="2533650"/>
            <a:ext cx="6965950" cy="476250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err="1">
                <a:solidFill>
                  <a:prstClr val="black"/>
                </a:solidFill>
                <a:latin typeface="Arian (Body)"/>
              </a:rPr>
              <a:t>Yêu</a:t>
            </a:r>
            <a:r>
              <a:rPr lang="en-US" sz="2000" b="1" kern="0" dirty="0">
                <a:solidFill>
                  <a:prstClr val="black"/>
                </a:solidFill>
                <a:latin typeface="Arian (Body)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Arian (Body)"/>
              </a:rPr>
              <a:t>cầu</a:t>
            </a:r>
            <a:r>
              <a:rPr lang="en-US" sz="2000" b="1" kern="0" dirty="0">
                <a:solidFill>
                  <a:prstClr val="black"/>
                </a:solidFill>
                <a:latin typeface="Arian (Body)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Arian (Body)"/>
              </a:rPr>
              <a:t>cần</a:t>
            </a:r>
            <a:r>
              <a:rPr lang="en-US" sz="2000" b="1" kern="0" dirty="0">
                <a:solidFill>
                  <a:prstClr val="black"/>
                </a:solidFill>
                <a:latin typeface="Arian (Body)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Arian (Body)"/>
              </a:rPr>
              <a:t>đạt</a:t>
            </a:r>
            <a:r>
              <a:rPr lang="en-US" sz="2000" b="1" kern="0" dirty="0">
                <a:solidFill>
                  <a:prstClr val="black"/>
                </a:solidFill>
                <a:latin typeface="Arian (Body)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Arian (Body)"/>
              </a:rPr>
              <a:t>về</a:t>
            </a:r>
            <a:r>
              <a:rPr lang="en-US" sz="2000" b="1" kern="0" dirty="0">
                <a:solidFill>
                  <a:prstClr val="black"/>
                </a:solidFill>
                <a:latin typeface="Arian (Body)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Arian (Body)"/>
              </a:rPr>
              <a:t>phẩm</a:t>
            </a:r>
            <a:r>
              <a:rPr lang="en-US" sz="2000" b="1" kern="0" dirty="0">
                <a:solidFill>
                  <a:prstClr val="black"/>
                </a:solidFill>
                <a:latin typeface="Arian (Body)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Arian (Body)"/>
              </a:rPr>
              <a:t>chất</a:t>
            </a:r>
            <a:r>
              <a:rPr lang="en-US" sz="2000" b="1" kern="0" dirty="0">
                <a:solidFill>
                  <a:prstClr val="black"/>
                </a:solidFill>
                <a:latin typeface="Arian (Body)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Arian (Body)"/>
              </a:rPr>
              <a:t>năng</a:t>
            </a:r>
            <a:r>
              <a:rPr lang="en-US" sz="2000" b="1" kern="0" dirty="0">
                <a:solidFill>
                  <a:prstClr val="black"/>
                </a:solidFill>
                <a:latin typeface="Arian (Body)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Arian (Body)"/>
              </a:rPr>
              <a:t>lực</a:t>
            </a:r>
            <a:r>
              <a:rPr lang="en-US" sz="2000" b="1" kern="0" dirty="0">
                <a:solidFill>
                  <a:prstClr val="black"/>
                </a:solidFill>
                <a:latin typeface="Arian (Body)"/>
              </a:rPr>
              <a:t>.</a:t>
            </a:r>
            <a:endParaRPr lang="en-US" sz="24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420813" y="1789113"/>
            <a:ext cx="7218362" cy="476250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err="1">
                <a:solidFill>
                  <a:prstClr val="black"/>
                </a:solidFill>
                <a:latin typeface="Arian (Body)"/>
              </a:rPr>
              <a:t>Nội</a:t>
            </a:r>
            <a:r>
              <a:rPr lang="en-US" sz="2000" b="1" kern="0" dirty="0">
                <a:solidFill>
                  <a:prstClr val="black"/>
                </a:solidFill>
                <a:latin typeface="Arian (Body)"/>
              </a:rPr>
              <a:t> dung </a:t>
            </a:r>
            <a:r>
              <a:rPr lang="en-US" sz="2000" b="1" kern="0" dirty="0" err="1">
                <a:solidFill>
                  <a:prstClr val="black"/>
                </a:solidFill>
                <a:latin typeface="Arian (Body)"/>
              </a:rPr>
              <a:t>dạy</a:t>
            </a:r>
            <a:r>
              <a:rPr lang="en-US" sz="2000" b="1" kern="0" dirty="0">
                <a:solidFill>
                  <a:prstClr val="black"/>
                </a:solidFill>
                <a:latin typeface="Arian (Body)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Arian (Body)"/>
              </a:rPr>
              <a:t>học</a:t>
            </a:r>
            <a:r>
              <a:rPr lang="en-US" sz="2000" b="1" kern="0" dirty="0">
                <a:solidFill>
                  <a:prstClr val="black"/>
                </a:solidFill>
                <a:latin typeface="Arian (Body)"/>
              </a:rPr>
              <a:t>.</a:t>
            </a:r>
            <a:endParaRPr lang="en-US" sz="24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398588" y="1068388"/>
            <a:ext cx="7467600" cy="476250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err="1">
                <a:solidFill>
                  <a:prstClr val="black"/>
                </a:solidFill>
                <a:latin typeface="Arian (Body)"/>
              </a:rPr>
              <a:t>Phương</a:t>
            </a:r>
            <a:r>
              <a:rPr lang="en-US" sz="2000" b="1" kern="0" dirty="0">
                <a:solidFill>
                  <a:prstClr val="black"/>
                </a:solidFill>
                <a:latin typeface="Arian (Body)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Arian (Body)"/>
              </a:rPr>
              <a:t>pháp</a:t>
            </a:r>
            <a:r>
              <a:rPr lang="en-US" sz="2000" b="1" kern="0" dirty="0">
                <a:solidFill>
                  <a:prstClr val="black"/>
                </a:solidFill>
                <a:latin typeface="Arian (Body)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Arian (Body)"/>
              </a:rPr>
              <a:t>dạy</a:t>
            </a:r>
            <a:r>
              <a:rPr lang="en-US" sz="2000" b="1" kern="0" dirty="0">
                <a:solidFill>
                  <a:prstClr val="black"/>
                </a:solidFill>
                <a:latin typeface="Arian (Body)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Arian (Body)"/>
              </a:rPr>
              <a:t>học</a:t>
            </a:r>
            <a:r>
              <a:rPr lang="en-US" sz="2000" b="1" kern="0" dirty="0">
                <a:solidFill>
                  <a:prstClr val="black"/>
                </a:solidFill>
                <a:latin typeface="Arian (Body)"/>
              </a:rPr>
              <a:t>, </a:t>
            </a:r>
            <a:r>
              <a:rPr lang="en-US" sz="2000" b="1" kern="0" dirty="0" err="1">
                <a:solidFill>
                  <a:prstClr val="black"/>
                </a:solidFill>
                <a:latin typeface="Arian (Body)"/>
              </a:rPr>
              <a:t>phương</a:t>
            </a:r>
            <a:r>
              <a:rPr lang="en-US" sz="2000" b="1" kern="0" dirty="0">
                <a:solidFill>
                  <a:prstClr val="black"/>
                </a:solidFill>
                <a:latin typeface="Arian (Body)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Arian (Body)"/>
              </a:rPr>
              <a:t>pháp</a:t>
            </a:r>
            <a:r>
              <a:rPr lang="en-US" sz="2000" b="1" kern="0" dirty="0">
                <a:solidFill>
                  <a:prstClr val="black"/>
                </a:solidFill>
                <a:latin typeface="Arian (Body)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Arian (Body)"/>
              </a:rPr>
              <a:t>đánh</a:t>
            </a:r>
            <a:r>
              <a:rPr lang="en-US" sz="2000" b="1" kern="0" dirty="0">
                <a:solidFill>
                  <a:prstClr val="black"/>
                </a:solidFill>
                <a:latin typeface="Arian (Body)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Arian (Body)"/>
              </a:rPr>
              <a:t>giá</a:t>
            </a:r>
            <a:r>
              <a:rPr lang="en-US" sz="2000" b="1" kern="0" dirty="0">
                <a:solidFill>
                  <a:prstClr val="black"/>
                </a:solidFill>
                <a:latin typeface="Arian (Body)"/>
              </a:rPr>
              <a:t>.</a:t>
            </a:r>
            <a:endParaRPr lang="en-US" sz="2400" b="1" kern="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6875" name="Group 33"/>
          <p:cNvGrpSpPr>
            <a:grpSpLocks/>
          </p:cNvGrpSpPr>
          <p:nvPr/>
        </p:nvGrpSpPr>
        <p:grpSpPr bwMode="auto">
          <a:xfrm rot="10648581">
            <a:off x="5427663" y="5513388"/>
            <a:ext cx="509587" cy="481012"/>
            <a:chOff x="8089749" y="989929"/>
            <a:chExt cx="848510" cy="848510"/>
          </a:xfrm>
          <a:solidFill>
            <a:srgbClr val="FF0000"/>
          </a:solidFill>
        </p:grpSpPr>
        <p:sp>
          <p:nvSpPr>
            <p:cNvPr id="36894" name="Down Arrow 34"/>
            <p:cNvSpPr>
              <a:spLocks noChangeArrowheads="1"/>
            </p:cNvSpPr>
            <p:nvPr/>
          </p:nvSpPr>
          <p:spPr bwMode="auto">
            <a:xfrm>
              <a:off x="8089749" y="989929"/>
              <a:ext cx="848510" cy="848510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 w="12700" algn="ctr">
              <a:solidFill>
                <a:srgbClr val="D2DEEF">
                  <a:alpha val="90195"/>
                </a:srgbClr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6895" name="Down Arrow 4"/>
            <p:cNvSpPr>
              <a:spLocks noChangeArrowheads="1"/>
            </p:cNvSpPr>
            <p:nvPr/>
          </p:nvSpPr>
          <p:spPr bwMode="auto">
            <a:xfrm>
              <a:off x="8280069" y="989929"/>
              <a:ext cx="467870" cy="6384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 anchor="ctr"/>
            <a:lstStyle>
              <a:lvl1pPr defTabSz="1600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1600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1600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1600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1600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600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600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600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600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</a:pPr>
              <a:endParaRPr lang="en-US" altLang="en-US" sz="36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6876" name="Group 33"/>
          <p:cNvGrpSpPr>
            <a:grpSpLocks/>
          </p:cNvGrpSpPr>
          <p:nvPr/>
        </p:nvGrpSpPr>
        <p:grpSpPr bwMode="auto">
          <a:xfrm rot="10648581">
            <a:off x="6053138" y="4759325"/>
            <a:ext cx="509587" cy="481013"/>
            <a:chOff x="8089749" y="989929"/>
            <a:chExt cx="848510" cy="848510"/>
          </a:xfrm>
          <a:solidFill>
            <a:srgbClr val="FF0000"/>
          </a:solidFill>
        </p:grpSpPr>
        <p:sp>
          <p:nvSpPr>
            <p:cNvPr id="36892" name="Down Arrow 34"/>
            <p:cNvSpPr>
              <a:spLocks noChangeArrowheads="1"/>
            </p:cNvSpPr>
            <p:nvPr/>
          </p:nvSpPr>
          <p:spPr bwMode="auto">
            <a:xfrm>
              <a:off x="8089749" y="989929"/>
              <a:ext cx="848510" cy="848510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 w="12700" algn="ctr">
              <a:solidFill>
                <a:srgbClr val="D2DEEF">
                  <a:alpha val="90195"/>
                </a:srgbClr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6893" name="Down Arrow 4"/>
            <p:cNvSpPr>
              <a:spLocks noChangeArrowheads="1"/>
            </p:cNvSpPr>
            <p:nvPr/>
          </p:nvSpPr>
          <p:spPr bwMode="auto">
            <a:xfrm>
              <a:off x="8280069" y="989929"/>
              <a:ext cx="467870" cy="6384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 anchor="ctr"/>
            <a:lstStyle>
              <a:lvl1pPr defTabSz="1600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1600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1600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1600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1600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600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600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600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600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</a:pPr>
              <a:endParaRPr lang="en-US" altLang="en-US" sz="36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6877" name="Group 33"/>
          <p:cNvGrpSpPr>
            <a:grpSpLocks/>
          </p:cNvGrpSpPr>
          <p:nvPr/>
        </p:nvGrpSpPr>
        <p:grpSpPr bwMode="auto">
          <a:xfrm rot="10648581">
            <a:off x="6707188" y="3830638"/>
            <a:ext cx="509587" cy="481012"/>
            <a:chOff x="8089749" y="989929"/>
            <a:chExt cx="848510" cy="848510"/>
          </a:xfrm>
          <a:solidFill>
            <a:srgbClr val="FF0000"/>
          </a:solidFill>
        </p:grpSpPr>
        <p:sp>
          <p:nvSpPr>
            <p:cNvPr id="36890" name="Down Arrow 34"/>
            <p:cNvSpPr>
              <a:spLocks noChangeArrowheads="1"/>
            </p:cNvSpPr>
            <p:nvPr/>
          </p:nvSpPr>
          <p:spPr bwMode="auto">
            <a:xfrm>
              <a:off x="8089749" y="989929"/>
              <a:ext cx="848510" cy="848510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 w="12700" algn="ctr">
              <a:solidFill>
                <a:srgbClr val="D2DEEF">
                  <a:alpha val="90195"/>
                </a:srgbClr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6891" name="Down Arrow 4"/>
            <p:cNvSpPr>
              <a:spLocks noChangeArrowheads="1"/>
            </p:cNvSpPr>
            <p:nvPr/>
          </p:nvSpPr>
          <p:spPr bwMode="auto">
            <a:xfrm>
              <a:off x="8280069" y="989929"/>
              <a:ext cx="467870" cy="6384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 anchor="ctr"/>
            <a:lstStyle>
              <a:lvl1pPr defTabSz="1600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1600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1600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1600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1600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600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600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600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600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</a:pPr>
              <a:endParaRPr lang="en-US" altLang="en-US" sz="36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6878" name="Group 37"/>
          <p:cNvGrpSpPr>
            <a:grpSpLocks/>
          </p:cNvGrpSpPr>
          <p:nvPr/>
        </p:nvGrpSpPr>
        <p:grpSpPr bwMode="auto">
          <a:xfrm rot="10648581">
            <a:off x="7539038" y="2932113"/>
            <a:ext cx="509587" cy="481012"/>
            <a:chOff x="8089749" y="989929"/>
            <a:chExt cx="848510" cy="848510"/>
          </a:xfrm>
          <a:solidFill>
            <a:srgbClr val="FF0000"/>
          </a:solidFill>
        </p:grpSpPr>
        <p:sp>
          <p:nvSpPr>
            <p:cNvPr id="36888" name="Down Arrow 38"/>
            <p:cNvSpPr>
              <a:spLocks noChangeArrowheads="1"/>
            </p:cNvSpPr>
            <p:nvPr/>
          </p:nvSpPr>
          <p:spPr bwMode="auto">
            <a:xfrm>
              <a:off x="8089749" y="989929"/>
              <a:ext cx="848510" cy="848510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 w="12700" algn="ctr">
              <a:solidFill>
                <a:srgbClr val="D2DEEF">
                  <a:alpha val="90195"/>
                </a:srgbClr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6889" name="Down Arrow 4"/>
            <p:cNvSpPr>
              <a:spLocks noChangeArrowheads="1"/>
            </p:cNvSpPr>
            <p:nvPr/>
          </p:nvSpPr>
          <p:spPr bwMode="auto">
            <a:xfrm>
              <a:off x="8280069" y="989929"/>
              <a:ext cx="467870" cy="6384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 anchor="ctr"/>
            <a:lstStyle>
              <a:lvl1pPr defTabSz="1600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1600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1600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1600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1600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600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600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600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600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</a:pPr>
              <a:endParaRPr lang="en-US" altLang="en-US" sz="36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6879" name="Group 40"/>
          <p:cNvGrpSpPr>
            <a:grpSpLocks/>
          </p:cNvGrpSpPr>
          <p:nvPr/>
        </p:nvGrpSpPr>
        <p:grpSpPr bwMode="auto">
          <a:xfrm rot="10648581">
            <a:off x="7866063" y="2063750"/>
            <a:ext cx="509587" cy="481013"/>
            <a:chOff x="8089749" y="989929"/>
            <a:chExt cx="848510" cy="848510"/>
          </a:xfrm>
          <a:solidFill>
            <a:srgbClr val="FF0000"/>
          </a:solidFill>
        </p:grpSpPr>
        <p:sp>
          <p:nvSpPr>
            <p:cNvPr id="36886" name="Down Arrow 41"/>
            <p:cNvSpPr>
              <a:spLocks noChangeArrowheads="1"/>
            </p:cNvSpPr>
            <p:nvPr/>
          </p:nvSpPr>
          <p:spPr bwMode="auto">
            <a:xfrm>
              <a:off x="8089749" y="989929"/>
              <a:ext cx="848510" cy="848510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 w="12700" algn="ctr">
              <a:solidFill>
                <a:srgbClr val="D2DEEF">
                  <a:alpha val="90195"/>
                </a:srgbClr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6887" name="Down Arrow 4"/>
            <p:cNvSpPr>
              <a:spLocks noChangeArrowheads="1"/>
            </p:cNvSpPr>
            <p:nvPr/>
          </p:nvSpPr>
          <p:spPr bwMode="auto">
            <a:xfrm>
              <a:off x="8280069" y="989929"/>
              <a:ext cx="467870" cy="6384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 anchor="ctr"/>
            <a:lstStyle>
              <a:lvl1pPr defTabSz="1600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1600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1600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1600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1600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600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600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600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600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</a:pPr>
              <a:endParaRPr lang="en-US" altLang="en-US" sz="36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6880" name="Group 43"/>
          <p:cNvGrpSpPr>
            <a:grpSpLocks/>
          </p:cNvGrpSpPr>
          <p:nvPr/>
        </p:nvGrpSpPr>
        <p:grpSpPr bwMode="auto">
          <a:xfrm rot="10648581">
            <a:off x="8189913" y="1331913"/>
            <a:ext cx="509587" cy="481012"/>
            <a:chOff x="8089749" y="989929"/>
            <a:chExt cx="848510" cy="848510"/>
          </a:xfrm>
          <a:solidFill>
            <a:srgbClr val="FF0000"/>
          </a:solidFill>
        </p:grpSpPr>
        <p:sp>
          <p:nvSpPr>
            <p:cNvPr id="36884" name="Down Arrow 44"/>
            <p:cNvSpPr>
              <a:spLocks noChangeArrowheads="1"/>
            </p:cNvSpPr>
            <p:nvPr/>
          </p:nvSpPr>
          <p:spPr bwMode="auto">
            <a:xfrm>
              <a:off x="8089749" y="989929"/>
              <a:ext cx="848510" cy="848510"/>
            </a:xfrm>
            <a:prstGeom prst="downArrow">
              <a:avLst>
                <a:gd name="adj1" fmla="val 55000"/>
                <a:gd name="adj2" fmla="val 45000"/>
              </a:avLst>
            </a:prstGeom>
            <a:grpFill/>
            <a:ln w="12700" algn="ctr">
              <a:solidFill>
                <a:srgbClr val="D2DEEF">
                  <a:alpha val="90195"/>
                </a:srgbClr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6885" name="Down Arrow 4"/>
            <p:cNvSpPr>
              <a:spLocks noChangeArrowheads="1"/>
            </p:cNvSpPr>
            <p:nvPr/>
          </p:nvSpPr>
          <p:spPr bwMode="auto">
            <a:xfrm>
              <a:off x="8280069" y="989929"/>
              <a:ext cx="467870" cy="63848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 anchor="ctr"/>
            <a:lstStyle>
              <a:lvl1pPr defTabSz="1600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1600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1600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1600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1600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600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600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600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600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Aft>
                  <a:spcPct val="35000"/>
                </a:spcAft>
              </a:pPr>
              <a:endParaRPr lang="en-US" altLang="en-US" sz="36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7" name="Oval 46"/>
          <p:cNvSpPr/>
          <p:nvPr/>
        </p:nvSpPr>
        <p:spPr bwMode="gray">
          <a:xfrm>
            <a:off x="152400" y="990600"/>
            <a:ext cx="762000" cy="762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5400000" algn="br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l">
              <a:rot lat="0" lon="0" rev="2400000"/>
            </a:lightRig>
          </a:scene3d>
          <a:sp3d prstMaterial="metal">
            <a:bevelT w="215900" h="215900"/>
            <a:contourClr>
              <a:schemeClr val="tx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4.1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168A8CF-BD2E-43A7-9AA7-4FCFEBEAB11A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70FEC66-E95E-43BE-9DE8-30B99BE05EDA}" type="slidenum">
              <a:rPr lang="en-US" altLang="vi-VN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en-US" altLang="vi-V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61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72707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kern="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prstClr val="black"/>
                </a:solidFill>
              </a:rPr>
              <a:t>I. </a:t>
            </a:r>
            <a:r>
              <a:rPr lang="en-US" sz="3200" b="1" kern="0" dirty="0" err="1">
                <a:solidFill>
                  <a:prstClr val="black"/>
                </a:solidFill>
              </a:rPr>
              <a:t>NHỮNG</a:t>
            </a:r>
            <a:r>
              <a:rPr lang="en-US" sz="3200" b="1" kern="0" dirty="0">
                <a:solidFill>
                  <a:prstClr val="black"/>
                </a:solidFill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</a:rPr>
              <a:t>VẤN</a:t>
            </a:r>
            <a:r>
              <a:rPr lang="en-US" sz="3200" b="1" kern="0" dirty="0">
                <a:solidFill>
                  <a:prstClr val="black"/>
                </a:solidFill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</a:rPr>
              <a:t>ĐỀ</a:t>
            </a:r>
            <a:r>
              <a:rPr lang="en-US" sz="3200" b="1" kern="0" dirty="0">
                <a:solidFill>
                  <a:prstClr val="black"/>
                </a:solidFill>
              </a:rPr>
              <a:t> CHUNG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20638" y="727075"/>
            <a:ext cx="1068388" cy="61309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rIns="0"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VẬN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DỤNG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RIA </a:t>
            </a:r>
          </a:p>
        </p:txBody>
      </p:sp>
      <p:sp>
        <p:nvSpPr>
          <p:cNvPr id="6" name="Oval 5"/>
          <p:cNvSpPr/>
          <p:nvPr/>
        </p:nvSpPr>
        <p:spPr bwMode="gray">
          <a:xfrm>
            <a:off x="152400" y="979488"/>
            <a:ext cx="762000" cy="77311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5400000" algn="br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l">
              <a:rot lat="0" lon="0" rev="2400000"/>
            </a:lightRig>
          </a:scene3d>
          <a:sp3d prstMaterial="metal">
            <a:bevelT w="215900" h="215900"/>
            <a:contourClr>
              <a:schemeClr val="tx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2133600" y="838200"/>
            <a:ext cx="6553200" cy="2971800"/>
          </a:xfrm>
          <a:prstGeom prst="horizontalScroll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err="1">
                <a:solidFill>
                  <a:prstClr val="black"/>
                </a:solidFill>
                <a:latin typeface="Calibri"/>
              </a:rPr>
              <a:t>Chương</a:t>
            </a:r>
            <a:r>
              <a:rPr lang="en-US" sz="2400" b="1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latin typeface="Calibri"/>
              </a:rPr>
              <a:t>trình</a:t>
            </a:r>
            <a:r>
              <a:rPr lang="en-US" sz="2400" b="1" kern="0" dirty="0">
                <a:solidFill>
                  <a:prstClr val="black"/>
                </a:solidFill>
                <a:latin typeface="Calibri"/>
              </a:rPr>
              <a:t> GDPT </a:t>
            </a:r>
            <a:r>
              <a:rPr lang="en-US" sz="2400" b="1" kern="0" dirty="0" err="1">
                <a:solidFill>
                  <a:prstClr val="black"/>
                </a:solidFill>
                <a:latin typeface="Calibri"/>
              </a:rPr>
              <a:t>là</a:t>
            </a:r>
            <a:r>
              <a:rPr lang="en-US" sz="2400" b="1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latin typeface="Calibri"/>
              </a:rPr>
              <a:t>một</a:t>
            </a:r>
            <a:r>
              <a:rPr lang="en-US" sz="2400" b="1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latin typeface="Calibri"/>
              </a:rPr>
              <a:t>văn</a:t>
            </a:r>
            <a:r>
              <a:rPr lang="en-US" sz="2400" b="1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latin typeface="Calibri"/>
              </a:rPr>
              <a:t>bản</a:t>
            </a:r>
            <a:r>
              <a:rPr lang="en-US" sz="2400" b="1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latin typeface="Calibri"/>
              </a:rPr>
              <a:t>quy</a:t>
            </a:r>
            <a:r>
              <a:rPr lang="en-US" sz="2400" b="1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latin typeface="Calibri"/>
              </a:rPr>
              <a:t>phạm</a:t>
            </a:r>
            <a:r>
              <a:rPr lang="en-US" sz="2400" b="1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latin typeface="Calibri"/>
              </a:rPr>
              <a:t>pháp</a:t>
            </a:r>
            <a:r>
              <a:rPr lang="en-US" sz="2400" b="1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latin typeface="Calibri"/>
              </a:rPr>
              <a:t>luật</a:t>
            </a:r>
            <a:r>
              <a:rPr lang="en-US" sz="2400" b="1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latin typeface="Calibri"/>
              </a:rPr>
              <a:t>nhằm</a:t>
            </a:r>
            <a:r>
              <a:rPr lang="en-US" sz="2400" b="1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latin typeface="Calibri"/>
              </a:rPr>
              <a:t>điều</a:t>
            </a:r>
            <a:r>
              <a:rPr lang="en-US" sz="2400" b="1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latin typeface="Calibri"/>
              </a:rPr>
              <a:t>chỉnh</a:t>
            </a:r>
            <a:r>
              <a:rPr lang="en-US" sz="2400" b="1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latin typeface="Calibri"/>
              </a:rPr>
              <a:t>hành</a:t>
            </a:r>
            <a:r>
              <a:rPr lang="en-US" sz="2400" b="1" kern="0" dirty="0">
                <a:solidFill>
                  <a:prstClr val="black"/>
                </a:solidFill>
                <a:latin typeface="Calibri"/>
              </a:rPr>
              <a:t> vi </a:t>
            </a:r>
            <a:r>
              <a:rPr lang="en-US" sz="2400" b="1" kern="0" dirty="0" err="1">
                <a:solidFill>
                  <a:prstClr val="black"/>
                </a:solidFill>
                <a:latin typeface="Calibri"/>
              </a:rPr>
              <a:t>xã</a:t>
            </a:r>
            <a:r>
              <a:rPr lang="en-US" sz="2400" b="1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latin typeface="Calibri"/>
              </a:rPr>
              <a:t>hội</a:t>
            </a:r>
            <a:r>
              <a:rPr lang="en-US" sz="2400" b="1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latin typeface="Calibri"/>
              </a:rPr>
              <a:t>để</a:t>
            </a:r>
            <a:r>
              <a:rPr lang="en-US" sz="2400" b="1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latin typeface="Calibri"/>
              </a:rPr>
              <a:t>giải</a:t>
            </a:r>
            <a:r>
              <a:rPr lang="en-US" sz="2400" b="1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latin typeface="Calibri"/>
              </a:rPr>
              <a:t>quyết</a:t>
            </a:r>
            <a:r>
              <a:rPr lang="en-US" sz="2400" b="1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latin typeface="Calibri"/>
              </a:rPr>
              <a:t>một</a:t>
            </a:r>
            <a:r>
              <a:rPr lang="en-US" sz="2400" b="1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latin typeface="Calibri"/>
              </a:rPr>
              <a:t>vấn</a:t>
            </a:r>
            <a:r>
              <a:rPr lang="en-US" sz="2400" b="1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latin typeface="Calibri"/>
              </a:rPr>
              <a:t>đề</a:t>
            </a:r>
            <a:r>
              <a:rPr lang="en-US" sz="2400" b="1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latin typeface="Calibri"/>
              </a:rPr>
              <a:t>lớn</a:t>
            </a:r>
            <a:r>
              <a:rPr lang="en-US" sz="2400" b="1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latin typeface="Calibri"/>
              </a:rPr>
              <a:t>liên</a:t>
            </a:r>
            <a:r>
              <a:rPr lang="en-US" sz="2400" b="1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latin typeface="Calibri"/>
              </a:rPr>
              <a:t>quan</a:t>
            </a:r>
            <a:r>
              <a:rPr lang="en-US" sz="2400" b="1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latin typeface="Calibri"/>
              </a:rPr>
              <a:t>đến</a:t>
            </a:r>
            <a:r>
              <a:rPr lang="en-US" sz="2400" b="1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latin typeface="Calibri"/>
              </a:rPr>
              <a:t>nhiều</a:t>
            </a:r>
            <a:r>
              <a:rPr lang="en-US" sz="2400" b="1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latin typeface="Calibri"/>
              </a:rPr>
              <a:t>người</a:t>
            </a:r>
            <a:r>
              <a:rPr lang="en-US" sz="2400" b="1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latin typeface="Calibri"/>
              </a:rPr>
              <a:t>dân</a:t>
            </a:r>
            <a:r>
              <a:rPr lang="en-US" sz="2400" b="1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latin typeface="Calibri"/>
              </a:rPr>
              <a:t>trong</a:t>
            </a:r>
            <a:r>
              <a:rPr lang="en-US" sz="2400" b="1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latin typeface="Calibri"/>
              </a:rPr>
              <a:t>một</a:t>
            </a:r>
            <a:r>
              <a:rPr lang="en-US" sz="2400" b="1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latin typeface="Calibri"/>
              </a:rPr>
              <a:t>giai</a:t>
            </a:r>
            <a:r>
              <a:rPr lang="en-US" sz="2400" b="1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latin typeface="Calibri"/>
              </a:rPr>
              <a:t>đoạn</a:t>
            </a:r>
            <a:r>
              <a:rPr lang="en-US" sz="2400" b="1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latin typeface="Calibri"/>
              </a:rPr>
              <a:t>xác</a:t>
            </a:r>
            <a:r>
              <a:rPr lang="en-US" sz="2400" b="1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  <a:latin typeface="Calibri"/>
              </a:rPr>
              <a:t>định</a:t>
            </a:r>
            <a:r>
              <a:rPr lang="en-US" sz="2400" b="1" kern="0" dirty="0">
                <a:solidFill>
                  <a:prstClr val="black"/>
                </a:solidFill>
                <a:latin typeface="Calibri"/>
              </a:rPr>
              <a:t>. </a:t>
            </a:r>
            <a:endParaRPr lang="en-US" sz="2400" b="1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3124200" y="3657600"/>
            <a:ext cx="5105400" cy="2514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bIns="0" anchor="ctr"/>
          <a:lstStyle/>
          <a:p>
            <a:pPr algn="ctr">
              <a:defRPr/>
            </a:pPr>
            <a:r>
              <a:rPr lang="en-US" sz="2400" b="1" kern="0" dirty="0" err="1">
                <a:solidFill>
                  <a:prstClr val="black"/>
                </a:solidFill>
              </a:rPr>
              <a:t>Vì</a:t>
            </a:r>
            <a:r>
              <a:rPr lang="en-US" sz="2400" b="1" kern="0" dirty="0">
                <a:solidFill>
                  <a:prstClr val="black"/>
                </a:solidFill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</a:rPr>
              <a:t>vậy</a:t>
            </a:r>
            <a:r>
              <a:rPr lang="en-US" sz="2400" b="1" kern="0" dirty="0">
                <a:solidFill>
                  <a:prstClr val="black"/>
                </a:solidFill>
              </a:rPr>
              <a:t>, </a:t>
            </a:r>
            <a:r>
              <a:rPr lang="en-US" sz="2400" b="1" kern="0" dirty="0" err="1">
                <a:solidFill>
                  <a:prstClr val="black"/>
                </a:solidFill>
              </a:rPr>
              <a:t>chương</a:t>
            </a:r>
            <a:r>
              <a:rPr lang="en-US" sz="2400" b="1" kern="0" dirty="0">
                <a:solidFill>
                  <a:prstClr val="black"/>
                </a:solidFill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</a:rPr>
              <a:t>trình</a:t>
            </a:r>
            <a:r>
              <a:rPr lang="en-US" sz="2400" b="1" kern="0" dirty="0">
                <a:solidFill>
                  <a:prstClr val="black"/>
                </a:solidFill>
              </a:rPr>
              <a:t> GDPT </a:t>
            </a:r>
            <a:r>
              <a:rPr lang="en-US" sz="2400" b="1" kern="0" dirty="0" err="1">
                <a:solidFill>
                  <a:prstClr val="black"/>
                </a:solidFill>
              </a:rPr>
              <a:t>cần</a:t>
            </a:r>
            <a:r>
              <a:rPr lang="en-US" sz="2400" b="1" kern="0" dirty="0">
                <a:solidFill>
                  <a:prstClr val="black"/>
                </a:solidFill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</a:rPr>
              <a:t>được</a:t>
            </a:r>
            <a:r>
              <a:rPr lang="en-US" sz="2400" b="1" kern="0" dirty="0">
                <a:solidFill>
                  <a:prstClr val="black"/>
                </a:solidFill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</a:rPr>
              <a:t>xây</a:t>
            </a:r>
            <a:r>
              <a:rPr lang="en-US" sz="2400" b="1" kern="0" dirty="0">
                <a:solidFill>
                  <a:prstClr val="black"/>
                </a:solidFill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</a:rPr>
              <a:t>dựng</a:t>
            </a:r>
            <a:r>
              <a:rPr lang="en-US" sz="2400" b="1" kern="0" dirty="0">
                <a:solidFill>
                  <a:prstClr val="black"/>
                </a:solidFill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</a:rPr>
              <a:t>theo</a:t>
            </a:r>
            <a:r>
              <a:rPr lang="en-US" sz="2400" b="1" kern="0" dirty="0">
                <a:solidFill>
                  <a:prstClr val="black"/>
                </a:solidFill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</a:rPr>
              <a:t>đúng</a:t>
            </a:r>
            <a:r>
              <a:rPr lang="en-US" sz="2400" b="1" kern="0" dirty="0">
                <a:solidFill>
                  <a:prstClr val="black"/>
                </a:solidFill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</a:rPr>
              <a:t>quy</a:t>
            </a:r>
            <a:r>
              <a:rPr lang="en-US" sz="2400" b="1" kern="0" dirty="0">
                <a:solidFill>
                  <a:prstClr val="black"/>
                </a:solidFill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</a:rPr>
              <a:t>trình</a:t>
            </a:r>
            <a:r>
              <a:rPr lang="en-US" sz="2400" b="1" kern="0" dirty="0">
                <a:solidFill>
                  <a:prstClr val="black"/>
                </a:solidFill>
              </a:rPr>
              <a:t> ban </a:t>
            </a:r>
            <a:r>
              <a:rPr lang="en-US" sz="2400" b="1" kern="0" dirty="0" err="1">
                <a:solidFill>
                  <a:prstClr val="black"/>
                </a:solidFill>
              </a:rPr>
              <a:t>hành</a:t>
            </a:r>
            <a:r>
              <a:rPr lang="en-US" sz="2400" b="1" kern="0" dirty="0">
                <a:solidFill>
                  <a:prstClr val="black"/>
                </a:solidFill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</a:rPr>
              <a:t>văn</a:t>
            </a:r>
            <a:r>
              <a:rPr lang="en-US" sz="2400" b="1" kern="0" dirty="0">
                <a:solidFill>
                  <a:prstClr val="black"/>
                </a:solidFill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</a:rPr>
              <a:t>bản</a:t>
            </a:r>
            <a:r>
              <a:rPr lang="en-US" sz="2400" b="1" kern="0" dirty="0">
                <a:solidFill>
                  <a:prstClr val="black"/>
                </a:solidFill>
              </a:rPr>
              <a:t> </a:t>
            </a:r>
            <a:r>
              <a:rPr lang="en-US" sz="2400" b="1" kern="0" dirty="0" err="1">
                <a:solidFill>
                  <a:prstClr val="black"/>
                </a:solidFill>
              </a:rPr>
              <a:t>QPPL</a:t>
            </a:r>
            <a:endParaRPr lang="en-US" sz="2400" b="1" kern="0" dirty="0">
              <a:solidFill>
                <a:sysClr val="window" lastClr="FFFFFF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D4C0469-2540-4B67-B4CC-AA130A42EDBF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E1C8155-AE7C-4E7E-9A3E-A4DB3EF97729}" type="slidenum">
              <a:rPr lang="en-US" altLang="vi-VN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en-US" altLang="vi-V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Oval 11"/>
          <p:cNvSpPr/>
          <p:nvPr/>
        </p:nvSpPr>
        <p:spPr bwMode="gray">
          <a:xfrm>
            <a:off x="152400" y="990600"/>
            <a:ext cx="762000" cy="762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5400000" algn="br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l">
              <a:rot lat="0" lon="0" rev="2400000"/>
            </a:lightRig>
          </a:scene3d>
          <a:sp3d prstMaterial="metal">
            <a:bevelT w="215900" h="215900"/>
            <a:contourClr>
              <a:schemeClr val="tx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4.2</a:t>
            </a:r>
          </a:p>
        </p:txBody>
      </p:sp>
    </p:spTree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61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763" y="730250"/>
            <a:ext cx="1068387" cy="61309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rIns="0"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VẬN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DỤNG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ysClr val="windowText" lastClr="000000"/>
              </a:solidFill>
              <a:latin typeface="Arian (Body)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Arian (Body)"/>
              </a:rPr>
              <a:t>RIA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72707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kern="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dirty="0">
                <a:solidFill>
                  <a:prstClr val="black"/>
                </a:solidFill>
              </a:rPr>
              <a:t>I. </a:t>
            </a:r>
            <a:r>
              <a:rPr lang="en-US" sz="3200" b="1" kern="0" dirty="0" err="1">
                <a:solidFill>
                  <a:prstClr val="black"/>
                </a:solidFill>
              </a:rPr>
              <a:t>NHỮNG</a:t>
            </a:r>
            <a:r>
              <a:rPr lang="en-US" sz="3200" b="1" kern="0" dirty="0">
                <a:solidFill>
                  <a:prstClr val="black"/>
                </a:solidFill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</a:rPr>
              <a:t>VẤN</a:t>
            </a:r>
            <a:r>
              <a:rPr lang="en-US" sz="3200" b="1" kern="0" dirty="0">
                <a:solidFill>
                  <a:prstClr val="black"/>
                </a:solidFill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</a:rPr>
              <a:t>ĐỀ</a:t>
            </a:r>
            <a:r>
              <a:rPr lang="en-US" sz="3200" b="1" kern="0" dirty="0">
                <a:solidFill>
                  <a:prstClr val="black"/>
                </a:solidFill>
              </a:rPr>
              <a:t> CHUNG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1571625" y="1912144"/>
          <a:ext cx="7010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F4717DC-07E8-41ED-96D6-C80D0BC7A499}" type="datetime1">
              <a:rPr lang="en-US" smtClean="0"/>
              <a:pPr>
                <a:defRPr/>
              </a:pPr>
              <a:t>3/7/2018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7C24156-3C45-4670-824B-8A56863B7C1B}" type="slidenum">
              <a:rPr lang="en-US" altLang="vi-VN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en-US" altLang="vi-VN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Oval 10"/>
          <p:cNvSpPr/>
          <p:nvPr/>
        </p:nvSpPr>
        <p:spPr bwMode="gray">
          <a:xfrm>
            <a:off x="152400" y="990600"/>
            <a:ext cx="762000" cy="762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5400000" algn="br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l">
              <a:rot lat="0" lon="0" rev="2400000"/>
            </a:lightRig>
          </a:scene3d>
          <a:sp3d prstMaterial="metal">
            <a:bevelT w="215900" h="215900"/>
            <a:contourClr>
              <a:schemeClr val="tx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4.2</a:t>
            </a:r>
          </a:p>
        </p:txBody>
      </p:sp>
    </p:spTree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Mod val="40000"/>
            <a:lumOff val="60000"/>
          </a:schemeClr>
        </a:solidFill>
      </a:spPr>
      <a:bodyPr rtlCol="0" anchor="ctr"/>
      <a:lstStyle>
        <a:defPPr>
          <a:defRPr sz="2200" b="1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2_Office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Mod val="40000"/>
            <a:lumOff val="60000"/>
          </a:schemeClr>
        </a:solidFill>
      </a:spPr>
      <a:bodyPr rtlCol="0" anchor="ctr"/>
      <a:lstStyle>
        <a:defPPr>
          <a:defRPr sz="2200" b="1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13_Office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10346</TotalTime>
  <Words>3045</Words>
  <Application>Microsoft Office PowerPoint</Application>
  <PresentationFormat>On-screen Show (4:3)</PresentationFormat>
  <Paragraphs>668</Paragraphs>
  <Slides>39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2" baseType="lpstr">
      <vt:lpstr>Arial</vt:lpstr>
      <vt:lpstr>Arian (Body)</vt:lpstr>
      <vt:lpstr>Calibri</vt:lpstr>
      <vt:lpstr>Symbol</vt:lpstr>
      <vt:lpstr>Tahoma</vt:lpstr>
      <vt:lpstr>Times New Roman</vt:lpstr>
      <vt:lpstr>Wingdings</vt:lpstr>
      <vt:lpstr>Shimmer</vt:lpstr>
      <vt:lpstr>1_Office Theme</vt:lpstr>
      <vt:lpstr>12_Office Theme</vt:lpstr>
      <vt:lpstr>4_Office Theme</vt:lpstr>
      <vt:lpstr>13_Office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Nghị quyết  5/ TW khóa VIII (1998)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SGK môn Khoa học của Mỹ</vt:lpstr>
      <vt:lpstr>SGK môn Khoa học của Anh</vt:lpstr>
      <vt:lpstr>SGK môn Nghiên cứu xã hội của Mỹ</vt:lpstr>
      <vt:lpstr>SGK môn Khoa học XH và nhân văn của ĐH Cambridge làm theo CTGDPT của Australia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3. Lực</dc:title>
  <dc:creator>Guest</dc:creator>
  <cp:lastModifiedBy>MyPC</cp:lastModifiedBy>
  <cp:revision>566</cp:revision>
  <dcterms:created xsi:type="dcterms:W3CDTF">2013-02-25T07:31:59Z</dcterms:created>
  <dcterms:modified xsi:type="dcterms:W3CDTF">2018-03-07T14:06:14Z</dcterms:modified>
</cp:coreProperties>
</file>